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50" r:id="rId2"/>
    <p:sldId id="422" r:id="rId3"/>
    <p:sldId id="297" r:id="rId4"/>
    <p:sldId id="351" r:id="rId5"/>
    <p:sldId id="361" r:id="rId6"/>
    <p:sldId id="423" r:id="rId7"/>
    <p:sldId id="424" r:id="rId8"/>
    <p:sldId id="425" r:id="rId9"/>
    <p:sldId id="426" r:id="rId10"/>
    <p:sldId id="427" r:id="rId11"/>
    <p:sldId id="428" r:id="rId12"/>
    <p:sldId id="429" r:id="rId13"/>
    <p:sldId id="430" r:id="rId14"/>
    <p:sldId id="431" r:id="rId15"/>
    <p:sldId id="432" r:id="rId16"/>
    <p:sldId id="433" r:id="rId17"/>
    <p:sldId id="360" r:id="rId18"/>
    <p:sldId id="434" r:id="rId19"/>
    <p:sldId id="435" r:id="rId20"/>
    <p:sldId id="436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6" r:id="rId30"/>
    <p:sldId id="445" r:id="rId31"/>
    <p:sldId id="447" r:id="rId32"/>
    <p:sldId id="44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22114B-523B-7B4A-98BA-0D40FC4687D1}">
          <p14:sldIdLst>
            <p14:sldId id="350"/>
            <p14:sldId id="422"/>
            <p14:sldId id="297"/>
          </p14:sldIdLst>
        </p14:section>
        <p14:section name="01 Issues Capturing Data" id="{8E81E8DC-9EF9-514D-AA1C-6FC8C1EF612E}">
          <p14:sldIdLst>
            <p14:sldId id="351"/>
            <p14:sldId id="361"/>
            <p14:sldId id="423"/>
          </p14:sldIdLst>
        </p14:section>
        <p14:section name="02 INTERVIEWS" id="{F5F6A09B-1696-AA45-90A6-2A484BE280DB}">
          <p14:sldIdLst>
            <p14:sldId id="424"/>
            <p14:sldId id="425"/>
            <p14:sldId id="426"/>
            <p14:sldId id="427"/>
            <p14:sldId id="428"/>
          </p14:sldIdLst>
        </p14:section>
        <p14:section name="03 Questionnaires" id="{5A7C0F4B-3BDF-804D-9D09-FA610A266E74}">
          <p14:sldIdLst>
            <p14:sldId id="429"/>
            <p14:sldId id="430"/>
            <p14:sldId id="431"/>
            <p14:sldId id="432"/>
            <p14:sldId id="433"/>
            <p14:sldId id="360"/>
            <p14:sldId id="434"/>
          </p14:sldIdLst>
        </p14:section>
        <p14:section name="04 OBSERVATION" id="{5871A229-038C-514C-91F3-2D5BA6B6E3EF}">
          <p14:sldIdLst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</p14:sldIdLst>
        </p14:section>
        <p14:section name="05 PUTTING TECHNIQUES TO WORK" id="{6E220E64-0F60-804C-8AD0-6A4A29C92422}">
          <p14:sldIdLst>
            <p14:sldId id="444"/>
            <p14:sldId id="446"/>
            <p14:sldId id="445"/>
            <p14:sldId id="447"/>
            <p14:sldId id="4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A6A6A6"/>
    <a:srgbClr val="5F5F5F"/>
    <a:srgbClr val="D9D9D9"/>
    <a:srgbClr val="2C2C2C"/>
    <a:srgbClr val="74121D"/>
    <a:srgbClr val="351F2D"/>
    <a:srgbClr val="5A5A5A"/>
    <a:srgbClr val="D3A76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1E6C4B-3527-2349-BA10-0E21FDD6131E}" v="257" dt="2025-05-17T04:43:25.5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48" autoAdjust="0"/>
    <p:restoredTop sz="92385" autoAdjust="0"/>
  </p:normalViewPr>
  <p:slideViewPr>
    <p:cSldViewPr snapToGrid="0">
      <p:cViewPr varScale="1">
        <p:scale>
          <a:sx n="60" d="100"/>
          <a:sy n="60" d="100"/>
        </p:scale>
        <p:origin x="6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SITAH BINTI GHAZALI" userId="94db6960-132c-444f-a4d9-23ae1565c350" providerId="ADAL" clId="{801E6C4B-3527-2349-BA10-0E21FDD6131E}"/>
    <pc:docChg chg="undo custSel addSld delSld modSld sldOrd addSection modSection">
      <pc:chgData name="MASITAH BINTI GHAZALI" userId="94db6960-132c-444f-a4d9-23ae1565c350" providerId="ADAL" clId="{801E6C4B-3527-2349-BA10-0E21FDD6131E}" dt="2025-05-17T04:44:10.531" v="1756" actId="1076"/>
      <pc:docMkLst>
        <pc:docMk/>
      </pc:docMkLst>
      <pc:sldChg chg="addSp delSp modSp mod delAnim modAnim">
        <pc:chgData name="MASITAH BINTI GHAZALI" userId="94db6960-132c-444f-a4d9-23ae1565c350" providerId="ADAL" clId="{801E6C4B-3527-2349-BA10-0E21FDD6131E}" dt="2025-05-17T03:54:45.357" v="515" actId="1036"/>
        <pc:sldMkLst>
          <pc:docMk/>
          <pc:sldMk cId="2612194120" sldId="297"/>
        </pc:sldMkLst>
        <pc:spChg chg="mod">
          <ac:chgData name="MASITAH BINTI GHAZALI" userId="94db6960-132c-444f-a4d9-23ae1565c350" providerId="ADAL" clId="{801E6C4B-3527-2349-BA10-0E21FDD6131E}" dt="2025-05-17T03:54:45.357" v="515" actId="1036"/>
          <ac:spMkLst>
            <pc:docMk/>
            <pc:sldMk cId="2612194120" sldId="297"/>
            <ac:spMk id="2" creationId="{ECF91112-E67B-52E0-5CE0-84E598D5ACC2}"/>
          </ac:spMkLst>
        </pc:spChg>
        <pc:spChg chg="mod">
          <ac:chgData name="MASITAH BINTI GHAZALI" userId="94db6960-132c-444f-a4d9-23ae1565c350" providerId="ADAL" clId="{801E6C4B-3527-2349-BA10-0E21FDD6131E}" dt="2025-05-17T03:54:45.357" v="515" actId="1036"/>
          <ac:spMkLst>
            <pc:docMk/>
            <pc:sldMk cId="2612194120" sldId="297"/>
            <ac:spMk id="3" creationId="{0BC73770-F834-B3F6-8C54-7A5C1249A7AA}"/>
          </ac:spMkLst>
        </pc:spChg>
        <pc:spChg chg="mod">
          <ac:chgData name="MASITAH BINTI GHAZALI" userId="94db6960-132c-444f-a4d9-23ae1565c350" providerId="ADAL" clId="{801E6C4B-3527-2349-BA10-0E21FDD6131E}" dt="2025-05-17T03:54:27.970" v="504" actId="1035"/>
          <ac:spMkLst>
            <pc:docMk/>
            <pc:sldMk cId="2612194120" sldId="297"/>
            <ac:spMk id="4" creationId="{BAF8E65B-A985-5225-3DBE-AE4CF54409A9}"/>
          </ac:spMkLst>
        </pc:spChg>
        <pc:spChg chg="add mod">
          <ac:chgData name="MASITAH BINTI GHAZALI" userId="94db6960-132c-444f-a4d9-23ae1565c350" providerId="ADAL" clId="{801E6C4B-3527-2349-BA10-0E21FDD6131E}" dt="2025-05-17T03:54:27.970" v="504" actId="1035"/>
          <ac:spMkLst>
            <pc:docMk/>
            <pc:sldMk cId="2612194120" sldId="297"/>
            <ac:spMk id="5" creationId="{2CFCBB10-E3E1-4120-9718-561FD7C60790}"/>
          </ac:spMkLst>
        </pc:spChg>
        <pc:spChg chg="mod">
          <ac:chgData name="MASITAH BINTI GHAZALI" userId="94db6960-132c-444f-a4d9-23ae1565c350" providerId="ADAL" clId="{801E6C4B-3527-2349-BA10-0E21FDD6131E}" dt="2025-05-17T03:54:27.970" v="504" actId="1035"/>
          <ac:spMkLst>
            <pc:docMk/>
            <pc:sldMk cId="2612194120" sldId="297"/>
            <ac:spMk id="6" creationId="{2A3CD455-E96D-A90F-3D91-16AFB50725EE}"/>
          </ac:spMkLst>
        </pc:spChg>
        <pc:spChg chg="add mod">
          <ac:chgData name="MASITAH BINTI GHAZALI" userId="94db6960-132c-444f-a4d9-23ae1565c350" providerId="ADAL" clId="{801E6C4B-3527-2349-BA10-0E21FDD6131E}" dt="2025-05-17T03:54:27.970" v="504" actId="1035"/>
          <ac:spMkLst>
            <pc:docMk/>
            <pc:sldMk cId="2612194120" sldId="297"/>
            <ac:spMk id="7" creationId="{81E44A0F-B0A0-BEF6-D1E3-A7D36F279E5F}"/>
          </ac:spMkLst>
        </pc:spChg>
        <pc:spChg chg="add del mod">
          <ac:chgData name="MASITAH BINTI GHAZALI" userId="94db6960-132c-444f-a4d9-23ae1565c350" providerId="ADAL" clId="{801E6C4B-3527-2349-BA10-0E21FDD6131E}" dt="2025-05-17T03:43:32.750" v="281" actId="478"/>
          <ac:spMkLst>
            <pc:docMk/>
            <pc:sldMk cId="2612194120" sldId="297"/>
            <ac:spMk id="8" creationId="{29A10AE2-BC74-E639-60E1-1521387932F9}"/>
          </ac:spMkLst>
        </pc:spChg>
        <pc:spChg chg="add mod">
          <ac:chgData name="MASITAH BINTI GHAZALI" userId="94db6960-132c-444f-a4d9-23ae1565c350" providerId="ADAL" clId="{801E6C4B-3527-2349-BA10-0E21FDD6131E}" dt="2025-05-17T03:54:33.145" v="505" actId="1076"/>
          <ac:spMkLst>
            <pc:docMk/>
            <pc:sldMk cId="2612194120" sldId="297"/>
            <ac:spMk id="9" creationId="{0A397C22-4BA1-647E-7B93-F3E032BD0CFF}"/>
          </ac:spMkLst>
        </pc:spChg>
        <pc:spChg chg="mod">
          <ac:chgData name="MASITAH BINTI GHAZALI" userId="94db6960-132c-444f-a4d9-23ae1565c350" providerId="ADAL" clId="{801E6C4B-3527-2349-BA10-0E21FDD6131E}" dt="2025-05-17T03:54:36.825" v="506" actId="1076"/>
          <ac:spMkLst>
            <pc:docMk/>
            <pc:sldMk cId="2612194120" sldId="297"/>
            <ac:spMk id="14" creationId="{57082154-5F28-3427-0747-570968D9939E}"/>
          </ac:spMkLst>
        </pc:spChg>
        <pc:spChg chg="del mod">
          <ac:chgData name="MASITAH BINTI GHAZALI" userId="94db6960-132c-444f-a4d9-23ae1565c350" providerId="ADAL" clId="{801E6C4B-3527-2349-BA10-0E21FDD6131E}" dt="2025-05-17T03:43:28.153" v="280" actId="478"/>
          <ac:spMkLst>
            <pc:docMk/>
            <pc:sldMk cId="2612194120" sldId="297"/>
            <ac:spMk id="15" creationId="{7EC946D2-7E11-A49F-CFDD-1AC8AF53C957}"/>
          </ac:spMkLst>
        </pc:spChg>
        <pc:spChg chg="mod">
          <ac:chgData name="MASITAH BINTI GHAZALI" userId="94db6960-132c-444f-a4d9-23ae1565c350" providerId="ADAL" clId="{801E6C4B-3527-2349-BA10-0E21FDD6131E}" dt="2025-05-17T03:54:27.970" v="504" actId="1035"/>
          <ac:spMkLst>
            <pc:docMk/>
            <pc:sldMk cId="2612194120" sldId="297"/>
            <ac:spMk id="16" creationId="{A535CD31-F92E-8B2C-2DA9-5474A8A188F5}"/>
          </ac:spMkLst>
        </pc:spChg>
        <pc:spChg chg="mod">
          <ac:chgData name="MASITAH BINTI GHAZALI" userId="94db6960-132c-444f-a4d9-23ae1565c350" providerId="ADAL" clId="{801E6C4B-3527-2349-BA10-0E21FDD6131E}" dt="2025-05-17T03:54:27.970" v="504" actId="1035"/>
          <ac:spMkLst>
            <pc:docMk/>
            <pc:sldMk cId="2612194120" sldId="297"/>
            <ac:spMk id="17" creationId="{8EFC1AA5-6F7F-F747-4320-0EA3318DBD97}"/>
          </ac:spMkLst>
        </pc:spChg>
        <pc:spChg chg="mod">
          <ac:chgData name="MASITAH BINTI GHAZALI" userId="94db6960-132c-444f-a4d9-23ae1565c350" providerId="ADAL" clId="{801E6C4B-3527-2349-BA10-0E21FDD6131E}" dt="2025-05-17T03:54:27.970" v="504" actId="1035"/>
          <ac:spMkLst>
            <pc:docMk/>
            <pc:sldMk cId="2612194120" sldId="297"/>
            <ac:spMk id="26" creationId="{DC4E9F6C-91FE-5CC8-7FA1-70BB68B23BFA}"/>
          </ac:spMkLst>
        </pc:spChg>
      </pc:sldChg>
      <pc:sldChg chg="modSp mod">
        <pc:chgData name="MASITAH BINTI GHAZALI" userId="94db6960-132c-444f-a4d9-23ae1565c350" providerId="ADAL" clId="{801E6C4B-3527-2349-BA10-0E21FDD6131E}" dt="2025-05-17T03:25:21.530" v="36" actId="20577"/>
        <pc:sldMkLst>
          <pc:docMk/>
          <pc:sldMk cId="839588170" sldId="350"/>
        </pc:sldMkLst>
        <pc:spChg chg="mod">
          <ac:chgData name="MASITAH BINTI GHAZALI" userId="94db6960-132c-444f-a4d9-23ae1565c350" providerId="ADAL" clId="{801E6C4B-3527-2349-BA10-0E21FDD6131E}" dt="2025-05-17T03:25:21.530" v="36" actId="20577"/>
          <ac:spMkLst>
            <pc:docMk/>
            <pc:sldMk cId="839588170" sldId="350"/>
            <ac:spMk id="5" creationId="{49181100-FF79-92DD-2D59-F8730F46A416}"/>
          </ac:spMkLst>
        </pc:spChg>
      </pc:sldChg>
      <pc:sldChg chg="modSp mod">
        <pc:chgData name="MASITAH BINTI GHAZALI" userId="94db6960-132c-444f-a4d9-23ae1565c350" providerId="ADAL" clId="{801E6C4B-3527-2349-BA10-0E21FDD6131E}" dt="2025-05-17T03:44:41.407" v="349" actId="207"/>
        <pc:sldMkLst>
          <pc:docMk/>
          <pc:sldMk cId="1386602692" sldId="351"/>
        </pc:sldMkLst>
        <pc:spChg chg="mod">
          <ac:chgData name="MASITAH BINTI GHAZALI" userId="94db6960-132c-444f-a4d9-23ae1565c350" providerId="ADAL" clId="{801E6C4B-3527-2349-BA10-0E21FDD6131E}" dt="2025-05-17T03:44:41.407" v="349" actId="207"/>
          <ac:spMkLst>
            <pc:docMk/>
            <pc:sldMk cId="1386602692" sldId="351"/>
            <ac:spMk id="6" creationId="{A653D112-937F-C422-88F7-4A329C5BA2C3}"/>
          </ac:spMkLst>
        </pc:spChg>
      </pc:sldChg>
      <pc:sldChg chg="addSp modSp mod">
        <pc:chgData name="MASITAH BINTI GHAZALI" userId="94db6960-132c-444f-a4d9-23ae1565c350" providerId="ADAL" clId="{801E6C4B-3527-2349-BA10-0E21FDD6131E}" dt="2025-05-17T04:13:26.479" v="954" actId="108"/>
        <pc:sldMkLst>
          <pc:docMk/>
          <pc:sldMk cId="330938952" sldId="360"/>
        </pc:sldMkLst>
        <pc:spChg chg="add mod">
          <ac:chgData name="MASITAH BINTI GHAZALI" userId="94db6960-132c-444f-a4d9-23ae1565c350" providerId="ADAL" clId="{801E6C4B-3527-2349-BA10-0E21FDD6131E}" dt="2025-05-17T04:13:26.479" v="954" actId="108"/>
          <ac:spMkLst>
            <pc:docMk/>
            <pc:sldMk cId="330938952" sldId="360"/>
            <ac:spMk id="3" creationId="{D281D87E-F9E1-0D00-E8FE-60749BCC525D}"/>
          </ac:spMkLst>
        </pc:spChg>
        <pc:spChg chg="mod">
          <ac:chgData name="MASITAH BINTI GHAZALI" userId="94db6960-132c-444f-a4d9-23ae1565c350" providerId="ADAL" clId="{801E6C4B-3527-2349-BA10-0E21FDD6131E}" dt="2025-05-17T04:11:52.701" v="946" actId="1076"/>
          <ac:spMkLst>
            <pc:docMk/>
            <pc:sldMk cId="330938952" sldId="360"/>
            <ac:spMk id="6" creationId="{DA5982DD-5229-0A3C-FAC7-EA278FD929CD}"/>
          </ac:spMkLst>
        </pc:spChg>
        <pc:picChg chg="add mod">
          <ac:chgData name="MASITAH BINTI GHAZALI" userId="94db6960-132c-444f-a4d9-23ae1565c350" providerId="ADAL" clId="{801E6C4B-3527-2349-BA10-0E21FDD6131E}" dt="2025-05-17T04:13:06.852" v="951" actId="1076"/>
          <ac:picMkLst>
            <pc:docMk/>
            <pc:sldMk cId="330938952" sldId="360"/>
            <ac:picMk id="2" creationId="{1FFB082E-62ED-252F-B587-21534E8C33F8}"/>
          </ac:picMkLst>
        </pc:picChg>
      </pc:sldChg>
      <pc:sldChg chg="modSp mod">
        <pc:chgData name="MASITAH BINTI GHAZALI" userId="94db6960-132c-444f-a4d9-23ae1565c350" providerId="ADAL" clId="{801E6C4B-3527-2349-BA10-0E21FDD6131E}" dt="2025-05-17T03:50:48.397" v="465" actId="1076"/>
        <pc:sldMkLst>
          <pc:docMk/>
          <pc:sldMk cId="4097058015" sldId="361"/>
        </pc:sldMkLst>
        <pc:spChg chg="mod">
          <ac:chgData name="MASITAH BINTI GHAZALI" userId="94db6960-132c-444f-a4d9-23ae1565c350" providerId="ADAL" clId="{801E6C4B-3527-2349-BA10-0E21FDD6131E}" dt="2025-05-17T03:44:55.760" v="365" actId="20577"/>
          <ac:spMkLst>
            <pc:docMk/>
            <pc:sldMk cId="4097058015" sldId="361"/>
            <ac:spMk id="11" creationId="{5F8ABBDF-3747-8705-1924-07418AF13822}"/>
          </ac:spMkLst>
        </pc:spChg>
        <pc:spChg chg="mod">
          <ac:chgData name="MASITAH BINTI GHAZALI" userId="94db6960-132c-444f-a4d9-23ae1565c350" providerId="ADAL" clId="{801E6C4B-3527-2349-BA10-0E21FDD6131E}" dt="2025-05-17T03:50:48.397" v="465" actId="1076"/>
          <ac:spMkLst>
            <pc:docMk/>
            <pc:sldMk cId="4097058015" sldId="361"/>
            <ac:spMk id="24" creationId="{F661811A-DEE6-3FF2-146E-A7FF2A655DF1}"/>
          </ac:spMkLst>
        </pc:spChg>
      </pc:sldChg>
      <pc:sldChg chg="del">
        <pc:chgData name="MASITAH BINTI GHAZALI" userId="94db6960-132c-444f-a4d9-23ae1565c350" providerId="ADAL" clId="{801E6C4B-3527-2349-BA10-0E21FDD6131E}" dt="2025-05-17T04:43:28.521" v="1723" actId="2696"/>
        <pc:sldMkLst>
          <pc:docMk/>
          <pc:sldMk cId="3942346286" sldId="369"/>
        </pc:sldMkLst>
      </pc:sldChg>
      <pc:sldChg chg="del">
        <pc:chgData name="MASITAH BINTI GHAZALI" userId="94db6960-132c-444f-a4d9-23ae1565c350" providerId="ADAL" clId="{801E6C4B-3527-2349-BA10-0E21FDD6131E}" dt="2025-05-17T04:43:30.042" v="1724" actId="2696"/>
        <pc:sldMkLst>
          <pc:docMk/>
          <pc:sldMk cId="1147029104" sldId="421"/>
        </pc:sldMkLst>
      </pc:sldChg>
      <pc:sldChg chg="modSp add mod ord">
        <pc:chgData name="MASITAH BINTI GHAZALI" userId="94db6960-132c-444f-a4d9-23ae1565c350" providerId="ADAL" clId="{801E6C4B-3527-2349-BA10-0E21FDD6131E}" dt="2025-05-17T03:43:58.217" v="309" actId="20578"/>
        <pc:sldMkLst>
          <pc:docMk/>
          <pc:sldMk cId="1108427712" sldId="422"/>
        </pc:sldMkLst>
        <pc:spChg chg="mod">
          <ac:chgData name="MASITAH BINTI GHAZALI" userId="94db6960-132c-444f-a4d9-23ae1565c350" providerId="ADAL" clId="{801E6C4B-3527-2349-BA10-0E21FDD6131E}" dt="2025-05-17T03:32:15.571" v="193" actId="20577"/>
          <ac:spMkLst>
            <pc:docMk/>
            <pc:sldMk cId="1108427712" sldId="422"/>
            <ac:spMk id="11" creationId="{9BFA7CD9-AF18-D589-1FD5-0B8BB4E1292C}"/>
          </ac:spMkLst>
        </pc:spChg>
        <pc:spChg chg="mod">
          <ac:chgData name="MASITAH BINTI GHAZALI" userId="94db6960-132c-444f-a4d9-23ae1565c350" providerId="ADAL" clId="{801E6C4B-3527-2349-BA10-0E21FDD6131E}" dt="2025-05-17T03:32:57.669" v="202" actId="1036"/>
          <ac:spMkLst>
            <pc:docMk/>
            <pc:sldMk cId="1108427712" sldId="422"/>
            <ac:spMk id="24" creationId="{2C4C2733-B65F-BA9F-5DE6-445CC49B0614}"/>
          </ac:spMkLst>
        </pc:spChg>
      </pc:sldChg>
      <pc:sldChg chg="modSp add mod">
        <pc:chgData name="MASITAH BINTI GHAZALI" userId="94db6960-132c-444f-a4d9-23ae1565c350" providerId="ADAL" clId="{801E6C4B-3527-2349-BA10-0E21FDD6131E}" dt="2025-05-17T03:52:05.075" v="493" actId="20577"/>
        <pc:sldMkLst>
          <pc:docMk/>
          <pc:sldMk cId="993440624" sldId="423"/>
        </pc:sldMkLst>
        <pc:spChg chg="mod">
          <ac:chgData name="MASITAH BINTI GHAZALI" userId="94db6960-132c-444f-a4d9-23ae1565c350" providerId="ADAL" clId="{801E6C4B-3527-2349-BA10-0E21FDD6131E}" dt="2025-05-17T03:51:05.202" v="480" actId="20577"/>
          <ac:spMkLst>
            <pc:docMk/>
            <pc:sldMk cId="993440624" sldId="423"/>
            <ac:spMk id="11" creationId="{0B4CC323-2C84-9045-8282-9BBF9EA36E2A}"/>
          </ac:spMkLst>
        </pc:spChg>
        <pc:spChg chg="mod">
          <ac:chgData name="MASITAH BINTI GHAZALI" userId="94db6960-132c-444f-a4d9-23ae1565c350" providerId="ADAL" clId="{801E6C4B-3527-2349-BA10-0E21FDD6131E}" dt="2025-05-17T03:52:05.075" v="493" actId="20577"/>
          <ac:spMkLst>
            <pc:docMk/>
            <pc:sldMk cId="993440624" sldId="423"/>
            <ac:spMk id="24" creationId="{EEBEB774-70D8-AA98-CC8F-D7D3639C200A}"/>
          </ac:spMkLst>
        </pc:spChg>
      </pc:sldChg>
      <pc:sldChg chg="modSp add mod">
        <pc:chgData name="MASITAH BINTI GHAZALI" userId="94db6960-132c-444f-a4d9-23ae1565c350" providerId="ADAL" clId="{801E6C4B-3527-2349-BA10-0E21FDD6131E}" dt="2025-05-17T03:55:57.038" v="534" actId="1076"/>
        <pc:sldMkLst>
          <pc:docMk/>
          <pc:sldMk cId="1539120949" sldId="424"/>
        </pc:sldMkLst>
        <pc:spChg chg="mod">
          <ac:chgData name="MASITAH BINTI GHAZALI" userId="94db6960-132c-444f-a4d9-23ae1565c350" providerId="ADAL" clId="{801E6C4B-3527-2349-BA10-0E21FDD6131E}" dt="2025-05-17T03:55:57.038" v="534" actId="1076"/>
          <ac:spMkLst>
            <pc:docMk/>
            <pc:sldMk cId="1539120949" sldId="424"/>
            <ac:spMk id="6" creationId="{44B930D8-8D54-349D-97A7-0F600214DC97}"/>
          </ac:spMkLst>
        </pc:spChg>
      </pc:sldChg>
      <pc:sldChg chg="modSp add mod">
        <pc:chgData name="MASITAH BINTI GHAZALI" userId="94db6960-132c-444f-a4d9-23ae1565c350" providerId="ADAL" clId="{801E6C4B-3527-2349-BA10-0E21FDD6131E}" dt="2025-05-17T03:58:10.970" v="553" actId="1076"/>
        <pc:sldMkLst>
          <pc:docMk/>
          <pc:sldMk cId="1403874822" sldId="425"/>
        </pc:sldMkLst>
        <pc:spChg chg="mod">
          <ac:chgData name="MASITAH BINTI GHAZALI" userId="94db6960-132c-444f-a4d9-23ae1565c350" providerId="ADAL" clId="{801E6C4B-3527-2349-BA10-0E21FDD6131E}" dt="2025-05-17T03:57:27.399" v="547" actId="20577"/>
          <ac:spMkLst>
            <pc:docMk/>
            <pc:sldMk cId="1403874822" sldId="425"/>
            <ac:spMk id="11" creationId="{F6227A7D-CCB1-8EA8-4D1B-75D7B167CA4D}"/>
          </ac:spMkLst>
        </pc:spChg>
        <pc:spChg chg="mod">
          <ac:chgData name="MASITAH BINTI GHAZALI" userId="94db6960-132c-444f-a4d9-23ae1565c350" providerId="ADAL" clId="{801E6C4B-3527-2349-BA10-0E21FDD6131E}" dt="2025-05-17T03:58:10.970" v="553" actId="1076"/>
          <ac:spMkLst>
            <pc:docMk/>
            <pc:sldMk cId="1403874822" sldId="425"/>
            <ac:spMk id="24" creationId="{59B3C19B-30F9-9881-AD7E-C0D1F6D26322}"/>
          </ac:spMkLst>
        </pc:spChg>
      </pc:sldChg>
      <pc:sldChg chg="modSp add mod">
        <pc:chgData name="MASITAH BINTI GHAZALI" userId="94db6960-132c-444f-a4d9-23ae1565c350" providerId="ADAL" clId="{801E6C4B-3527-2349-BA10-0E21FDD6131E}" dt="2025-05-17T04:00:04.991" v="595" actId="1076"/>
        <pc:sldMkLst>
          <pc:docMk/>
          <pc:sldMk cId="3391501840" sldId="426"/>
        </pc:sldMkLst>
        <pc:spChg chg="mod">
          <ac:chgData name="MASITAH BINTI GHAZALI" userId="94db6960-132c-444f-a4d9-23ae1565c350" providerId="ADAL" clId="{801E6C4B-3527-2349-BA10-0E21FDD6131E}" dt="2025-05-17T03:58:25.782" v="564" actId="20577"/>
          <ac:spMkLst>
            <pc:docMk/>
            <pc:sldMk cId="3391501840" sldId="426"/>
            <ac:spMk id="11" creationId="{F6BD7685-17A6-1B19-7D80-90ECFFAB06BE}"/>
          </ac:spMkLst>
        </pc:spChg>
        <pc:spChg chg="mod">
          <ac:chgData name="MASITAH BINTI GHAZALI" userId="94db6960-132c-444f-a4d9-23ae1565c350" providerId="ADAL" clId="{801E6C4B-3527-2349-BA10-0E21FDD6131E}" dt="2025-05-17T04:00:04.991" v="595" actId="1076"/>
          <ac:spMkLst>
            <pc:docMk/>
            <pc:sldMk cId="3391501840" sldId="426"/>
            <ac:spMk id="24" creationId="{D65E14ED-F1C0-5369-7750-BD277EA4E48B}"/>
          </ac:spMkLst>
        </pc:spChg>
      </pc:sldChg>
      <pc:sldChg chg="modSp add mod">
        <pc:chgData name="MASITAH BINTI GHAZALI" userId="94db6960-132c-444f-a4d9-23ae1565c350" providerId="ADAL" clId="{801E6C4B-3527-2349-BA10-0E21FDD6131E}" dt="2025-05-17T04:01:09.636" v="620" actId="1076"/>
        <pc:sldMkLst>
          <pc:docMk/>
          <pc:sldMk cId="1295284323" sldId="427"/>
        </pc:sldMkLst>
        <pc:spChg chg="mod">
          <ac:chgData name="MASITAH BINTI GHAZALI" userId="94db6960-132c-444f-a4d9-23ae1565c350" providerId="ADAL" clId="{801E6C4B-3527-2349-BA10-0E21FDD6131E}" dt="2025-05-17T04:00:26.747" v="611" actId="20577"/>
          <ac:spMkLst>
            <pc:docMk/>
            <pc:sldMk cId="1295284323" sldId="427"/>
            <ac:spMk id="11" creationId="{FBDE221A-4792-E408-B21D-B5B30037EDC9}"/>
          </ac:spMkLst>
        </pc:spChg>
        <pc:spChg chg="mod">
          <ac:chgData name="MASITAH BINTI GHAZALI" userId="94db6960-132c-444f-a4d9-23ae1565c350" providerId="ADAL" clId="{801E6C4B-3527-2349-BA10-0E21FDD6131E}" dt="2025-05-17T04:01:09.636" v="620" actId="1076"/>
          <ac:spMkLst>
            <pc:docMk/>
            <pc:sldMk cId="1295284323" sldId="427"/>
            <ac:spMk id="24" creationId="{71D02E05-9A7B-B7AB-7E01-B2983C906D3E}"/>
          </ac:spMkLst>
        </pc:spChg>
      </pc:sldChg>
      <pc:sldChg chg="addSp modSp add mod">
        <pc:chgData name="MASITAH BINTI GHAZALI" userId="94db6960-132c-444f-a4d9-23ae1565c350" providerId="ADAL" clId="{801E6C4B-3527-2349-BA10-0E21FDD6131E}" dt="2025-05-17T04:04:54.836" v="719" actId="1076"/>
        <pc:sldMkLst>
          <pc:docMk/>
          <pc:sldMk cId="3528799889" sldId="428"/>
        </pc:sldMkLst>
        <pc:spChg chg="mod">
          <ac:chgData name="MASITAH BINTI GHAZALI" userId="94db6960-132c-444f-a4d9-23ae1565c350" providerId="ADAL" clId="{801E6C4B-3527-2349-BA10-0E21FDD6131E}" dt="2025-05-17T04:04:50.712" v="718" actId="1076"/>
          <ac:spMkLst>
            <pc:docMk/>
            <pc:sldMk cId="3528799889" sldId="428"/>
            <ac:spMk id="11" creationId="{5E2B5321-E610-2803-004A-73320D1D43CC}"/>
          </ac:spMkLst>
        </pc:spChg>
        <pc:spChg chg="mod">
          <ac:chgData name="MASITAH BINTI GHAZALI" userId="94db6960-132c-444f-a4d9-23ae1565c350" providerId="ADAL" clId="{801E6C4B-3527-2349-BA10-0E21FDD6131E}" dt="2025-05-17T04:04:54.836" v="719" actId="1076"/>
          <ac:spMkLst>
            <pc:docMk/>
            <pc:sldMk cId="3528799889" sldId="428"/>
            <ac:spMk id="24" creationId="{C8B3EB3B-2E46-100D-A7CD-4217330C152B}"/>
          </ac:spMkLst>
        </pc:spChg>
        <pc:picChg chg="add mod">
          <ac:chgData name="MASITAH BINTI GHAZALI" userId="94db6960-132c-444f-a4d9-23ae1565c350" providerId="ADAL" clId="{801E6C4B-3527-2349-BA10-0E21FDD6131E}" dt="2025-05-17T04:04:45.633" v="716" actId="1076"/>
          <ac:picMkLst>
            <pc:docMk/>
            <pc:sldMk cId="3528799889" sldId="428"/>
            <ac:picMk id="2" creationId="{93D72673-B1D9-9D26-142B-FF1349CE9D2A}"/>
          </ac:picMkLst>
        </pc:picChg>
      </pc:sldChg>
      <pc:sldChg chg="modSp add mod">
        <pc:chgData name="MASITAH BINTI GHAZALI" userId="94db6960-132c-444f-a4d9-23ae1565c350" providerId="ADAL" clId="{801E6C4B-3527-2349-BA10-0E21FDD6131E}" dt="2025-05-17T04:05:40.681" v="744" actId="404"/>
        <pc:sldMkLst>
          <pc:docMk/>
          <pc:sldMk cId="1985298038" sldId="429"/>
        </pc:sldMkLst>
        <pc:spChg chg="mod">
          <ac:chgData name="MASITAH BINTI GHAZALI" userId="94db6960-132c-444f-a4d9-23ae1565c350" providerId="ADAL" clId="{801E6C4B-3527-2349-BA10-0E21FDD6131E}" dt="2025-05-17T04:05:40.681" v="744" actId="404"/>
          <ac:spMkLst>
            <pc:docMk/>
            <pc:sldMk cId="1985298038" sldId="429"/>
            <ac:spMk id="6" creationId="{B393AF04-8B26-10AD-B253-BB466633D657}"/>
          </ac:spMkLst>
        </pc:spChg>
      </pc:sldChg>
      <pc:sldChg chg="addSp delSp modSp add mod">
        <pc:chgData name="MASITAH BINTI GHAZALI" userId="94db6960-132c-444f-a4d9-23ae1565c350" providerId="ADAL" clId="{801E6C4B-3527-2349-BA10-0E21FDD6131E}" dt="2025-05-17T04:07:05.380" v="765" actId="22"/>
        <pc:sldMkLst>
          <pc:docMk/>
          <pc:sldMk cId="1726631748" sldId="430"/>
        </pc:sldMkLst>
        <pc:spChg chg="add del">
          <ac:chgData name="MASITAH BINTI GHAZALI" userId="94db6960-132c-444f-a4d9-23ae1565c350" providerId="ADAL" clId="{801E6C4B-3527-2349-BA10-0E21FDD6131E}" dt="2025-05-17T04:07:05.380" v="765" actId="22"/>
          <ac:spMkLst>
            <pc:docMk/>
            <pc:sldMk cId="1726631748" sldId="430"/>
            <ac:spMk id="3" creationId="{E3D9AED5-500E-1376-1091-E6CD5BC9727B}"/>
          </ac:spMkLst>
        </pc:spChg>
        <pc:spChg chg="mod">
          <ac:chgData name="MASITAH BINTI GHAZALI" userId="94db6960-132c-444f-a4d9-23ae1565c350" providerId="ADAL" clId="{801E6C4B-3527-2349-BA10-0E21FDD6131E}" dt="2025-05-17T04:06:34.673" v="759" actId="20577"/>
          <ac:spMkLst>
            <pc:docMk/>
            <pc:sldMk cId="1726631748" sldId="430"/>
            <ac:spMk id="11" creationId="{59ABAC35-FC7D-1556-B328-DAA9E4875B89}"/>
          </ac:spMkLst>
        </pc:spChg>
        <pc:spChg chg="mod">
          <ac:chgData name="MASITAH BINTI GHAZALI" userId="94db6960-132c-444f-a4d9-23ae1565c350" providerId="ADAL" clId="{801E6C4B-3527-2349-BA10-0E21FDD6131E}" dt="2025-05-17T04:06:50.429" v="763" actId="20577"/>
          <ac:spMkLst>
            <pc:docMk/>
            <pc:sldMk cId="1726631748" sldId="430"/>
            <ac:spMk id="24" creationId="{7C2CEAB7-0DA3-6ED9-83BA-F32E26F6487E}"/>
          </ac:spMkLst>
        </pc:spChg>
      </pc:sldChg>
      <pc:sldChg chg="modSp add mod">
        <pc:chgData name="MASITAH BINTI GHAZALI" userId="94db6960-132c-444f-a4d9-23ae1565c350" providerId="ADAL" clId="{801E6C4B-3527-2349-BA10-0E21FDD6131E}" dt="2025-05-17T04:09:59.051" v="864" actId="1076"/>
        <pc:sldMkLst>
          <pc:docMk/>
          <pc:sldMk cId="3440699424" sldId="431"/>
        </pc:sldMkLst>
        <pc:spChg chg="mod">
          <ac:chgData name="MASITAH BINTI GHAZALI" userId="94db6960-132c-444f-a4d9-23ae1565c350" providerId="ADAL" clId="{801E6C4B-3527-2349-BA10-0E21FDD6131E}" dt="2025-05-17T04:07:14.433" v="774" actId="20577"/>
          <ac:spMkLst>
            <pc:docMk/>
            <pc:sldMk cId="3440699424" sldId="431"/>
            <ac:spMk id="11" creationId="{9C54F5AA-865E-E545-5E89-CE656DDAE0C3}"/>
          </ac:spMkLst>
        </pc:spChg>
        <pc:spChg chg="mod">
          <ac:chgData name="MASITAH BINTI GHAZALI" userId="94db6960-132c-444f-a4d9-23ae1565c350" providerId="ADAL" clId="{801E6C4B-3527-2349-BA10-0E21FDD6131E}" dt="2025-05-17T04:09:59.051" v="864" actId="1076"/>
          <ac:spMkLst>
            <pc:docMk/>
            <pc:sldMk cId="3440699424" sldId="431"/>
            <ac:spMk id="24" creationId="{5C63C7A1-1085-DDEC-6A62-ABCC71714AC2}"/>
          </ac:spMkLst>
        </pc:spChg>
      </pc:sldChg>
      <pc:sldChg chg="addSp delSp modSp add mod">
        <pc:chgData name="MASITAH BINTI GHAZALI" userId="94db6960-132c-444f-a4d9-23ae1565c350" providerId="ADAL" clId="{801E6C4B-3527-2349-BA10-0E21FDD6131E}" dt="2025-05-17T04:09:47.143" v="862"/>
        <pc:sldMkLst>
          <pc:docMk/>
          <pc:sldMk cId="2098909841" sldId="432"/>
        </pc:sldMkLst>
        <pc:spChg chg="add del mod">
          <ac:chgData name="MASITAH BINTI GHAZALI" userId="94db6960-132c-444f-a4d9-23ae1565c350" providerId="ADAL" clId="{801E6C4B-3527-2349-BA10-0E21FDD6131E}" dt="2025-05-17T04:09:47.143" v="862"/>
          <ac:spMkLst>
            <pc:docMk/>
            <pc:sldMk cId="2098909841" sldId="432"/>
            <ac:spMk id="2" creationId="{3BEAB123-57FD-D241-05B8-D38038E85D18}"/>
          </ac:spMkLst>
        </pc:spChg>
        <pc:spChg chg="mod">
          <ac:chgData name="MASITAH BINTI GHAZALI" userId="94db6960-132c-444f-a4d9-23ae1565c350" providerId="ADAL" clId="{801E6C4B-3527-2349-BA10-0E21FDD6131E}" dt="2025-05-17T04:08:09.890" v="835" actId="1076"/>
          <ac:spMkLst>
            <pc:docMk/>
            <pc:sldMk cId="2098909841" sldId="432"/>
            <ac:spMk id="11" creationId="{764E0E5C-8474-D884-C96E-0D2BDAA4640B}"/>
          </ac:spMkLst>
        </pc:spChg>
        <pc:spChg chg="mod">
          <ac:chgData name="MASITAH BINTI GHAZALI" userId="94db6960-132c-444f-a4d9-23ae1565c350" providerId="ADAL" clId="{801E6C4B-3527-2349-BA10-0E21FDD6131E}" dt="2025-05-17T04:08:57.304" v="859" actId="1076"/>
          <ac:spMkLst>
            <pc:docMk/>
            <pc:sldMk cId="2098909841" sldId="432"/>
            <ac:spMk id="24" creationId="{A18AA28E-A127-282E-2CC2-0DE0143298BA}"/>
          </ac:spMkLst>
        </pc:spChg>
      </pc:sldChg>
      <pc:sldChg chg="modSp add mod">
        <pc:chgData name="MASITAH BINTI GHAZALI" userId="94db6960-132c-444f-a4d9-23ae1565c350" providerId="ADAL" clId="{801E6C4B-3527-2349-BA10-0E21FDD6131E}" dt="2025-05-17T04:10:50.410" v="913" actId="20577"/>
        <pc:sldMkLst>
          <pc:docMk/>
          <pc:sldMk cId="3673409897" sldId="433"/>
        </pc:sldMkLst>
        <pc:spChg chg="mod">
          <ac:chgData name="MASITAH BINTI GHAZALI" userId="94db6960-132c-444f-a4d9-23ae1565c350" providerId="ADAL" clId="{801E6C4B-3527-2349-BA10-0E21FDD6131E}" dt="2025-05-17T04:10:11.625" v="892" actId="20577"/>
          <ac:spMkLst>
            <pc:docMk/>
            <pc:sldMk cId="3673409897" sldId="433"/>
            <ac:spMk id="11" creationId="{41A76BC8-8241-F8D4-AD83-454E99744D7A}"/>
          </ac:spMkLst>
        </pc:spChg>
        <pc:spChg chg="mod">
          <ac:chgData name="MASITAH BINTI GHAZALI" userId="94db6960-132c-444f-a4d9-23ae1565c350" providerId="ADAL" clId="{801E6C4B-3527-2349-BA10-0E21FDD6131E}" dt="2025-05-17T04:10:50.410" v="913" actId="20577"/>
          <ac:spMkLst>
            <pc:docMk/>
            <pc:sldMk cId="3673409897" sldId="433"/>
            <ac:spMk id="24" creationId="{B98FA066-C8B8-0693-707A-79D336C06E3A}"/>
          </ac:spMkLst>
        </pc:spChg>
      </pc:sldChg>
      <pc:sldChg chg="modSp add mod">
        <pc:chgData name="MASITAH BINTI GHAZALI" userId="94db6960-132c-444f-a4d9-23ae1565c350" providerId="ADAL" clId="{801E6C4B-3527-2349-BA10-0E21FDD6131E}" dt="2025-05-17T04:14:20.688" v="1001" actId="1076"/>
        <pc:sldMkLst>
          <pc:docMk/>
          <pc:sldMk cId="874528887" sldId="434"/>
        </pc:sldMkLst>
        <pc:spChg chg="mod">
          <ac:chgData name="MASITAH BINTI GHAZALI" userId="94db6960-132c-444f-a4d9-23ae1565c350" providerId="ADAL" clId="{801E6C4B-3527-2349-BA10-0E21FDD6131E}" dt="2025-05-17T04:13:52.264" v="987" actId="20577"/>
          <ac:spMkLst>
            <pc:docMk/>
            <pc:sldMk cId="874528887" sldId="434"/>
            <ac:spMk id="11" creationId="{E58E4ED7-2C22-46E1-F1C5-C746C40EABE9}"/>
          </ac:spMkLst>
        </pc:spChg>
        <pc:spChg chg="mod">
          <ac:chgData name="MASITAH BINTI GHAZALI" userId="94db6960-132c-444f-a4d9-23ae1565c350" providerId="ADAL" clId="{801E6C4B-3527-2349-BA10-0E21FDD6131E}" dt="2025-05-17T04:14:20.688" v="1001" actId="1076"/>
          <ac:spMkLst>
            <pc:docMk/>
            <pc:sldMk cId="874528887" sldId="434"/>
            <ac:spMk id="24" creationId="{32B645FC-F737-8CB6-7B62-1CD29F060679}"/>
          </ac:spMkLst>
        </pc:spChg>
      </pc:sldChg>
      <pc:sldChg chg="modSp add mod">
        <pc:chgData name="MASITAH BINTI GHAZALI" userId="94db6960-132c-444f-a4d9-23ae1565c350" providerId="ADAL" clId="{801E6C4B-3527-2349-BA10-0E21FDD6131E}" dt="2025-05-17T04:14:39.800" v="1013" actId="20577"/>
        <pc:sldMkLst>
          <pc:docMk/>
          <pc:sldMk cId="3911850650" sldId="435"/>
        </pc:sldMkLst>
        <pc:spChg chg="mod">
          <ac:chgData name="MASITAH BINTI GHAZALI" userId="94db6960-132c-444f-a4d9-23ae1565c350" providerId="ADAL" clId="{801E6C4B-3527-2349-BA10-0E21FDD6131E}" dt="2025-05-17T04:14:39.800" v="1013" actId="20577"/>
          <ac:spMkLst>
            <pc:docMk/>
            <pc:sldMk cId="3911850650" sldId="435"/>
            <ac:spMk id="6" creationId="{B89417ED-7A1D-A54C-9F04-48DA27C84B86}"/>
          </ac:spMkLst>
        </pc:spChg>
      </pc:sldChg>
      <pc:sldChg chg="modSp add mod">
        <pc:chgData name="MASITAH BINTI GHAZALI" userId="94db6960-132c-444f-a4d9-23ae1565c350" providerId="ADAL" clId="{801E6C4B-3527-2349-BA10-0E21FDD6131E}" dt="2025-05-17T04:18:33.226" v="1061" actId="1076"/>
        <pc:sldMkLst>
          <pc:docMk/>
          <pc:sldMk cId="462469959" sldId="436"/>
        </pc:sldMkLst>
        <pc:spChg chg="mod">
          <ac:chgData name="MASITAH BINTI GHAZALI" userId="94db6960-132c-444f-a4d9-23ae1565c350" providerId="ADAL" clId="{801E6C4B-3527-2349-BA10-0E21FDD6131E}" dt="2025-05-17T04:16:53.969" v="1027" actId="20577"/>
          <ac:spMkLst>
            <pc:docMk/>
            <pc:sldMk cId="462469959" sldId="436"/>
            <ac:spMk id="11" creationId="{351C3216-AB32-E734-4D58-BB6D64F2E454}"/>
          </ac:spMkLst>
        </pc:spChg>
        <pc:spChg chg="mod">
          <ac:chgData name="MASITAH BINTI GHAZALI" userId="94db6960-132c-444f-a4d9-23ae1565c350" providerId="ADAL" clId="{801E6C4B-3527-2349-BA10-0E21FDD6131E}" dt="2025-05-17T04:18:33.226" v="1061" actId="1076"/>
          <ac:spMkLst>
            <pc:docMk/>
            <pc:sldMk cId="462469959" sldId="436"/>
            <ac:spMk id="24" creationId="{9D562630-008C-D3F5-20F9-9A829C138A26}"/>
          </ac:spMkLst>
        </pc:spChg>
      </pc:sldChg>
      <pc:sldChg chg="modSp add mod">
        <pc:chgData name="MASITAH BINTI GHAZALI" userId="94db6960-132c-444f-a4d9-23ae1565c350" providerId="ADAL" clId="{801E6C4B-3527-2349-BA10-0E21FDD6131E}" dt="2025-05-17T04:22:45.799" v="1160" actId="1035"/>
        <pc:sldMkLst>
          <pc:docMk/>
          <pc:sldMk cId="1787339527" sldId="437"/>
        </pc:sldMkLst>
        <pc:spChg chg="mod">
          <ac:chgData name="MASITAH BINTI GHAZALI" userId="94db6960-132c-444f-a4d9-23ae1565c350" providerId="ADAL" clId="{801E6C4B-3527-2349-BA10-0E21FDD6131E}" dt="2025-05-17T04:22:30.291" v="1157" actId="1035"/>
          <ac:spMkLst>
            <pc:docMk/>
            <pc:sldMk cId="1787339527" sldId="437"/>
            <ac:spMk id="11" creationId="{D926ABFA-86D9-4512-35D9-2BF9F0DA5210}"/>
          </ac:spMkLst>
        </pc:spChg>
        <pc:spChg chg="mod">
          <ac:chgData name="MASITAH BINTI GHAZALI" userId="94db6960-132c-444f-a4d9-23ae1565c350" providerId="ADAL" clId="{801E6C4B-3527-2349-BA10-0E21FDD6131E}" dt="2025-05-17T04:22:45.799" v="1160" actId="1035"/>
          <ac:spMkLst>
            <pc:docMk/>
            <pc:sldMk cId="1787339527" sldId="437"/>
            <ac:spMk id="24" creationId="{C7868202-B892-088B-5779-0A69D42C26A2}"/>
          </ac:spMkLst>
        </pc:spChg>
      </pc:sldChg>
      <pc:sldChg chg="modSp add mod">
        <pc:chgData name="MASITAH BINTI GHAZALI" userId="94db6960-132c-444f-a4d9-23ae1565c350" providerId="ADAL" clId="{801E6C4B-3527-2349-BA10-0E21FDD6131E}" dt="2025-05-17T04:25:13.883" v="1220" actId="15"/>
        <pc:sldMkLst>
          <pc:docMk/>
          <pc:sldMk cId="959113672" sldId="438"/>
        </pc:sldMkLst>
        <pc:spChg chg="mod">
          <ac:chgData name="MASITAH BINTI GHAZALI" userId="94db6960-132c-444f-a4d9-23ae1565c350" providerId="ADAL" clId="{801E6C4B-3527-2349-BA10-0E21FDD6131E}" dt="2025-05-17T04:24:21.664" v="1201" actId="20577"/>
          <ac:spMkLst>
            <pc:docMk/>
            <pc:sldMk cId="959113672" sldId="438"/>
            <ac:spMk id="11" creationId="{70177910-3C69-A284-5F8F-B23A3CF2EC50}"/>
          </ac:spMkLst>
        </pc:spChg>
        <pc:spChg chg="mod">
          <ac:chgData name="MASITAH BINTI GHAZALI" userId="94db6960-132c-444f-a4d9-23ae1565c350" providerId="ADAL" clId="{801E6C4B-3527-2349-BA10-0E21FDD6131E}" dt="2025-05-17T04:25:13.883" v="1220" actId="15"/>
          <ac:spMkLst>
            <pc:docMk/>
            <pc:sldMk cId="959113672" sldId="438"/>
            <ac:spMk id="24" creationId="{29E890AB-B761-9D42-4B28-9C959FE53B76}"/>
          </ac:spMkLst>
        </pc:spChg>
      </pc:sldChg>
      <pc:sldChg chg="modSp add mod">
        <pc:chgData name="MASITAH BINTI GHAZALI" userId="94db6960-132c-444f-a4d9-23ae1565c350" providerId="ADAL" clId="{801E6C4B-3527-2349-BA10-0E21FDD6131E}" dt="2025-05-17T04:27:05.677" v="1248" actId="1076"/>
        <pc:sldMkLst>
          <pc:docMk/>
          <pc:sldMk cId="4221346873" sldId="439"/>
        </pc:sldMkLst>
        <pc:spChg chg="mod">
          <ac:chgData name="MASITAH BINTI GHAZALI" userId="94db6960-132c-444f-a4d9-23ae1565c350" providerId="ADAL" clId="{801E6C4B-3527-2349-BA10-0E21FDD6131E}" dt="2025-05-17T04:25:56.261" v="1232" actId="20577"/>
          <ac:spMkLst>
            <pc:docMk/>
            <pc:sldMk cId="4221346873" sldId="439"/>
            <ac:spMk id="11" creationId="{DF0A6176-DF35-07BE-8199-9CDA0F583D04}"/>
          </ac:spMkLst>
        </pc:spChg>
        <pc:spChg chg="mod">
          <ac:chgData name="MASITAH BINTI GHAZALI" userId="94db6960-132c-444f-a4d9-23ae1565c350" providerId="ADAL" clId="{801E6C4B-3527-2349-BA10-0E21FDD6131E}" dt="2025-05-17T04:27:05.677" v="1248" actId="1076"/>
          <ac:spMkLst>
            <pc:docMk/>
            <pc:sldMk cId="4221346873" sldId="439"/>
            <ac:spMk id="24" creationId="{CB9D9A72-D3E0-DAFB-EA49-2EF0A7B33BD5}"/>
          </ac:spMkLst>
        </pc:spChg>
      </pc:sldChg>
      <pc:sldChg chg="modSp add mod">
        <pc:chgData name="MASITAH BINTI GHAZALI" userId="94db6960-132c-444f-a4d9-23ae1565c350" providerId="ADAL" clId="{801E6C4B-3527-2349-BA10-0E21FDD6131E}" dt="2025-05-17T04:27:40.362" v="1267" actId="1076"/>
        <pc:sldMkLst>
          <pc:docMk/>
          <pc:sldMk cId="992881762" sldId="440"/>
        </pc:sldMkLst>
        <pc:spChg chg="mod">
          <ac:chgData name="MASITAH BINTI GHAZALI" userId="94db6960-132c-444f-a4d9-23ae1565c350" providerId="ADAL" clId="{801E6C4B-3527-2349-BA10-0E21FDD6131E}" dt="2025-05-17T04:27:21.438" v="1257" actId="20577"/>
          <ac:spMkLst>
            <pc:docMk/>
            <pc:sldMk cId="992881762" sldId="440"/>
            <ac:spMk id="11" creationId="{D6CF2C69-8377-D3A2-EA62-64C201DE16B5}"/>
          </ac:spMkLst>
        </pc:spChg>
        <pc:spChg chg="mod">
          <ac:chgData name="MASITAH BINTI GHAZALI" userId="94db6960-132c-444f-a4d9-23ae1565c350" providerId="ADAL" clId="{801E6C4B-3527-2349-BA10-0E21FDD6131E}" dt="2025-05-17T04:27:40.362" v="1267" actId="1076"/>
          <ac:spMkLst>
            <pc:docMk/>
            <pc:sldMk cId="992881762" sldId="440"/>
            <ac:spMk id="24" creationId="{4EEEF185-5741-7611-FA34-167B261BC631}"/>
          </ac:spMkLst>
        </pc:spChg>
      </pc:sldChg>
      <pc:sldChg chg="modSp add mod">
        <pc:chgData name="MASITAH BINTI GHAZALI" userId="94db6960-132c-444f-a4d9-23ae1565c350" providerId="ADAL" clId="{801E6C4B-3527-2349-BA10-0E21FDD6131E}" dt="2025-05-17T04:30:07.965" v="1367" actId="1035"/>
        <pc:sldMkLst>
          <pc:docMk/>
          <pc:sldMk cId="1866222654" sldId="441"/>
        </pc:sldMkLst>
        <pc:spChg chg="mod">
          <ac:chgData name="MASITAH BINTI GHAZALI" userId="94db6960-132c-444f-a4d9-23ae1565c350" providerId="ADAL" clId="{801E6C4B-3527-2349-BA10-0E21FDD6131E}" dt="2025-05-17T04:30:07.965" v="1367" actId="1035"/>
          <ac:spMkLst>
            <pc:docMk/>
            <pc:sldMk cId="1866222654" sldId="441"/>
            <ac:spMk id="11" creationId="{988691EF-6079-F201-CEA8-92175844DA1E}"/>
          </ac:spMkLst>
        </pc:spChg>
        <pc:spChg chg="mod">
          <ac:chgData name="MASITAH BINTI GHAZALI" userId="94db6960-132c-444f-a4d9-23ae1565c350" providerId="ADAL" clId="{801E6C4B-3527-2349-BA10-0E21FDD6131E}" dt="2025-05-17T04:30:00.944" v="1365" actId="1076"/>
          <ac:spMkLst>
            <pc:docMk/>
            <pc:sldMk cId="1866222654" sldId="441"/>
            <ac:spMk id="24" creationId="{402C9668-4BCB-1BDF-C9E2-5829DACB8841}"/>
          </ac:spMkLst>
        </pc:spChg>
      </pc:sldChg>
      <pc:sldChg chg="addSp delSp modSp add mod modNotesTx">
        <pc:chgData name="MASITAH BINTI GHAZALI" userId="94db6960-132c-444f-a4d9-23ae1565c350" providerId="ADAL" clId="{801E6C4B-3527-2349-BA10-0E21FDD6131E}" dt="2025-05-17T04:36:19.703" v="1456"/>
        <pc:sldMkLst>
          <pc:docMk/>
          <pc:sldMk cId="1543411197" sldId="442"/>
        </pc:sldMkLst>
        <pc:spChg chg="add del mod">
          <ac:chgData name="MASITAH BINTI GHAZALI" userId="94db6960-132c-444f-a4d9-23ae1565c350" providerId="ADAL" clId="{801E6C4B-3527-2349-BA10-0E21FDD6131E}" dt="2025-05-17T04:36:02.045" v="1455" actId="478"/>
          <ac:spMkLst>
            <pc:docMk/>
            <pc:sldMk cId="1543411197" sldId="442"/>
            <ac:spMk id="5" creationId="{D512DAE9-102B-608E-F473-32D474AFB6D3}"/>
          </ac:spMkLst>
        </pc:spChg>
        <pc:spChg chg="mod">
          <ac:chgData name="MASITAH BINTI GHAZALI" userId="94db6960-132c-444f-a4d9-23ae1565c350" providerId="ADAL" clId="{801E6C4B-3527-2349-BA10-0E21FDD6131E}" dt="2025-05-17T04:33:19.165" v="1417" actId="1076"/>
          <ac:spMkLst>
            <pc:docMk/>
            <pc:sldMk cId="1543411197" sldId="442"/>
            <ac:spMk id="11" creationId="{D886B983-1893-BC02-F1B6-AEF9A8354F54}"/>
          </ac:spMkLst>
        </pc:spChg>
        <pc:spChg chg="mod">
          <ac:chgData name="MASITAH BINTI GHAZALI" userId="94db6960-132c-444f-a4d9-23ae1565c350" providerId="ADAL" clId="{801E6C4B-3527-2349-BA10-0E21FDD6131E}" dt="2025-05-17T04:33:37.898" v="1448" actId="20577"/>
          <ac:spMkLst>
            <pc:docMk/>
            <pc:sldMk cId="1543411197" sldId="442"/>
            <ac:spMk id="24" creationId="{F7EBF912-8D38-0E94-BDD1-948514B132B2}"/>
          </ac:spMkLst>
        </pc:spChg>
        <pc:picChg chg="add mod">
          <ac:chgData name="MASITAH BINTI GHAZALI" userId="94db6960-132c-444f-a4d9-23ae1565c350" providerId="ADAL" clId="{801E6C4B-3527-2349-BA10-0E21FDD6131E}" dt="2025-05-17T04:35:57.991" v="1453" actId="1076"/>
          <ac:picMkLst>
            <pc:docMk/>
            <pc:sldMk cId="1543411197" sldId="442"/>
            <ac:picMk id="3" creationId="{629BA829-DF16-A816-80FD-0168B85E9A59}"/>
          </ac:picMkLst>
        </pc:picChg>
      </pc:sldChg>
      <pc:sldChg chg="modSp add mod">
        <pc:chgData name="MASITAH BINTI GHAZALI" userId="94db6960-132c-444f-a4d9-23ae1565c350" providerId="ADAL" clId="{801E6C4B-3527-2349-BA10-0E21FDD6131E}" dt="2025-05-17T04:37:39.573" v="1529" actId="1076"/>
        <pc:sldMkLst>
          <pc:docMk/>
          <pc:sldMk cId="1108920512" sldId="443"/>
        </pc:sldMkLst>
        <pc:spChg chg="mod">
          <ac:chgData name="MASITAH BINTI GHAZALI" userId="94db6960-132c-444f-a4d9-23ae1565c350" providerId="ADAL" clId="{801E6C4B-3527-2349-BA10-0E21FDD6131E}" dt="2025-05-17T04:37:18.303" v="1516" actId="20577"/>
          <ac:spMkLst>
            <pc:docMk/>
            <pc:sldMk cId="1108920512" sldId="443"/>
            <ac:spMk id="11" creationId="{88C760E5-99BE-7348-C8C1-E6A826721F91}"/>
          </ac:spMkLst>
        </pc:spChg>
        <pc:spChg chg="mod">
          <ac:chgData name="MASITAH BINTI GHAZALI" userId="94db6960-132c-444f-a4d9-23ae1565c350" providerId="ADAL" clId="{801E6C4B-3527-2349-BA10-0E21FDD6131E}" dt="2025-05-17T04:37:39.573" v="1529" actId="1076"/>
          <ac:spMkLst>
            <pc:docMk/>
            <pc:sldMk cId="1108920512" sldId="443"/>
            <ac:spMk id="24" creationId="{C40B7096-06AB-C164-F418-97D22517E95A}"/>
          </ac:spMkLst>
        </pc:spChg>
      </pc:sldChg>
      <pc:sldChg chg="modSp add mod">
        <pc:chgData name="MASITAH BINTI GHAZALI" userId="94db6960-132c-444f-a4d9-23ae1565c350" providerId="ADAL" clId="{801E6C4B-3527-2349-BA10-0E21FDD6131E}" dt="2025-05-17T04:38:22.912" v="1565" actId="207"/>
        <pc:sldMkLst>
          <pc:docMk/>
          <pc:sldMk cId="1751920824" sldId="444"/>
        </pc:sldMkLst>
        <pc:spChg chg="mod">
          <ac:chgData name="MASITAH BINTI GHAZALI" userId="94db6960-132c-444f-a4d9-23ae1565c350" providerId="ADAL" clId="{801E6C4B-3527-2349-BA10-0E21FDD6131E}" dt="2025-05-17T04:38:22.912" v="1565" actId="207"/>
          <ac:spMkLst>
            <pc:docMk/>
            <pc:sldMk cId="1751920824" sldId="444"/>
            <ac:spMk id="6" creationId="{C6817807-D723-295A-5207-117FB04FECE2}"/>
          </ac:spMkLst>
        </pc:spChg>
      </pc:sldChg>
      <pc:sldChg chg="addSp delSp modSp add mod">
        <pc:chgData name="MASITAH BINTI GHAZALI" userId="94db6960-132c-444f-a4d9-23ae1565c350" providerId="ADAL" clId="{801E6C4B-3527-2349-BA10-0E21FDD6131E}" dt="2025-05-17T04:42:03.154" v="1687" actId="1076"/>
        <pc:sldMkLst>
          <pc:docMk/>
          <pc:sldMk cId="3790237631" sldId="445"/>
        </pc:sldMkLst>
        <pc:spChg chg="del">
          <ac:chgData name="MASITAH BINTI GHAZALI" userId="94db6960-132c-444f-a4d9-23ae1565c350" providerId="ADAL" clId="{801E6C4B-3527-2349-BA10-0E21FDD6131E}" dt="2025-05-17T04:41:25.777" v="1680" actId="478"/>
          <ac:spMkLst>
            <pc:docMk/>
            <pc:sldMk cId="3790237631" sldId="445"/>
            <ac:spMk id="3" creationId="{AE339E25-B2E7-12E5-5083-CC9107FDE7E8}"/>
          </ac:spMkLst>
        </pc:spChg>
        <pc:spChg chg="mod">
          <ac:chgData name="MASITAH BINTI GHAZALI" userId="94db6960-132c-444f-a4d9-23ae1565c350" providerId="ADAL" clId="{801E6C4B-3527-2349-BA10-0E21FDD6131E}" dt="2025-05-17T04:40:16.069" v="1666" actId="20577"/>
          <ac:spMkLst>
            <pc:docMk/>
            <pc:sldMk cId="3790237631" sldId="445"/>
            <ac:spMk id="6" creationId="{0E5F40AE-4F8F-D79C-629B-90448D69EAFB}"/>
          </ac:spMkLst>
        </pc:spChg>
        <pc:spChg chg="add mod">
          <ac:chgData name="MASITAH BINTI GHAZALI" userId="94db6960-132c-444f-a4d9-23ae1565c350" providerId="ADAL" clId="{801E6C4B-3527-2349-BA10-0E21FDD6131E}" dt="2025-05-17T04:41:12.640" v="1678" actId="1076"/>
          <ac:spMkLst>
            <pc:docMk/>
            <pc:sldMk cId="3790237631" sldId="445"/>
            <ac:spMk id="7" creationId="{B1BE7D11-9B5F-5F04-35F6-23CB303A695E}"/>
          </ac:spMkLst>
        </pc:spChg>
        <pc:spChg chg="add mod">
          <ac:chgData name="MASITAH BINTI GHAZALI" userId="94db6960-132c-444f-a4d9-23ae1565c350" providerId="ADAL" clId="{801E6C4B-3527-2349-BA10-0E21FDD6131E}" dt="2025-05-17T04:42:03.154" v="1687" actId="1076"/>
          <ac:spMkLst>
            <pc:docMk/>
            <pc:sldMk cId="3790237631" sldId="445"/>
            <ac:spMk id="12" creationId="{D38A73AF-B755-885D-C453-E606E7A7FFA2}"/>
          </ac:spMkLst>
        </pc:spChg>
        <pc:grpChg chg="add mod">
          <ac:chgData name="MASITAH BINTI GHAZALI" userId="94db6960-132c-444f-a4d9-23ae1565c350" providerId="ADAL" clId="{801E6C4B-3527-2349-BA10-0E21FDD6131E}" dt="2025-05-17T04:41:15.921" v="1679" actId="1076"/>
          <ac:grpSpMkLst>
            <pc:docMk/>
            <pc:sldMk cId="3790237631" sldId="445"/>
            <ac:grpSpMk id="8" creationId="{71CDD490-8E22-5930-C6B2-B6305EB08AF0}"/>
          </ac:grpSpMkLst>
        </pc:grpChg>
        <pc:picChg chg="del">
          <ac:chgData name="MASITAH BINTI GHAZALI" userId="94db6960-132c-444f-a4d9-23ae1565c350" providerId="ADAL" clId="{801E6C4B-3527-2349-BA10-0E21FDD6131E}" dt="2025-05-17T04:40:14.293" v="1665" actId="478"/>
          <ac:picMkLst>
            <pc:docMk/>
            <pc:sldMk cId="3790237631" sldId="445"/>
            <ac:picMk id="2" creationId="{24CB4528-C961-2D26-D20C-51A0EE4DE190}"/>
          </ac:picMkLst>
        </pc:picChg>
        <pc:picChg chg="add mod">
          <ac:chgData name="MASITAH BINTI GHAZALI" userId="94db6960-132c-444f-a4d9-23ae1565c350" providerId="ADAL" clId="{801E6C4B-3527-2349-BA10-0E21FDD6131E}" dt="2025-05-17T04:40:40.449" v="1670" actId="1076"/>
          <ac:picMkLst>
            <pc:docMk/>
            <pc:sldMk cId="3790237631" sldId="445"/>
            <ac:picMk id="4" creationId="{1BB2718D-E8FA-D83E-C4FD-2F3622FA3A66}"/>
          </ac:picMkLst>
        </pc:picChg>
        <pc:picChg chg="mod">
          <ac:chgData name="MASITAH BINTI GHAZALI" userId="94db6960-132c-444f-a4d9-23ae1565c350" providerId="ADAL" clId="{801E6C4B-3527-2349-BA10-0E21FDD6131E}" dt="2025-05-17T04:40:30.706" v="1667"/>
          <ac:picMkLst>
            <pc:docMk/>
            <pc:sldMk cId="3790237631" sldId="445"/>
            <ac:picMk id="9" creationId="{A62A6B19-F545-ABC7-CE2B-22A3FDA960C4}"/>
          </ac:picMkLst>
        </pc:picChg>
        <pc:picChg chg="mod">
          <ac:chgData name="MASITAH BINTI GHAZALI" userId="94db6960-132c-444f-a4d9-23ae1565c350" providerId="ADAL" clId="{801E6C4B-3527-2349-BA10-0E21FDD6131E}" dt="2025-05-17T04:40:30.706" v="1667"/>
          <ac:picMkLst>
            <pc:docMk/>
            <pc:sldMk cId="3790237631" sldId="445"/>
            <ac:picMk id="10" creationId="{7B185D2D-0702-2B9A-4206-E93F52D167AC}"/>
          </ac:picMkLst>
        </pc:picChg>
        <pc:picChg chg="mod">
          <ac:chgData name="MASITAH BINTI GHAZALI" userId="94db6960-132c-444f-a4d9-23ae1565c350" providerId="ADAL" clId="{801E6C4B-3527-2349-BA10-0E21FDD6131E}" dt="2025-05-17T04:40:30.706" v="1667"/>
          <ac:picMkLst>
            <pc:docMk/>
            <pc:sldMk cId="3790237631" sldId="445"/>
            <ac:picMk id="11" creationId="{E23D91D9-DADC-49B9-E964-17DF442C8462}"/>
          </ac:picMkLst>
        </pc:picChg>
      </pc:sldChg>
      <pc:sldChg chg="modSp add mod">
        <pc:chgData name="MASITAH BINTI GHAZALI" userId="94db6960-132c-444f-a4d9-23ae1565c350" providerId="ADAL" clId="{801E6C4B-3527-2349-BA10-0E21FDD6131E}" dt="2025-05-17T04:39:50.073" v="1603" actId="1076"/>
        <pc:sldMkLst>
          <pc:docMk/>
          <pc:sldMk cId="1087572657" sldId="446"/>
        </pc:sldMkLst>
        <pc:spChg chg="mod">
          <ac:chgData name="MASITAH BINTI GHAZALI" userId="94db6960-132c-444f-a4d9-23ae1565c350" providerId="ADAL" clId="{801E6C4B-3527-2349-BA10-0E21FDD6131E}" dt="2025-05-17T04:39:22.539" v="1588" actId="20577"/>
          <ac:spMkLst>
            <pc:docMk/>
            <pc:sldMk cId="1087572657" sldId="446"/>
            <ac:spMk id="11" creationId="{15765BDD-5EC3-6538-0715-049C6699DEE2}"/>
          </ac:spMkLst>
        </pc:spChg>
        <pc:spChg chg="mod">
          <ac:chgData name="MASITAH BINTI GHAZALI" userId="94db6960-132c-444f-a4d9-23ae1565c350" providerId="ADAL" clId="{801E6C4B-3527-2349-BA10-0E21FDD6131E}" dt="2025-05-17T04:39:50.073" v="1603" actId="1076"/>
          <ac:spMkLst>
            <pc:docMk/>
            <pc:sldMk cId="1087572657" sldId="446"/>
            <ac:spMk id="24" creationId="{8301BD0F-E337-4967-BBD5-97B0DFADAAF4}"/>
          </ac:spMkLst>
        </pc:spChg>
      </pc:sldChg>
      <pc:sldChg chg="addSp delSp modSp add mod">
        <pc:chgData name="MASITAH BINTI GHAZALI" userId="94db6960-132c-444f-a4d9-23ae1565c350" providerId="ADAL" clId="{801E6C4B-3527-2349-BA10-0E21FDD6131E}" dt="2025-05-17T04:43:18.007" v="1721" actId="1076"/>
        <pc:sldMkLst>
          <pc:docMk/>
          <pc:sldMk cId="974660410" sldId="447"/>
        </pc:sldMkLst>
        <pc:spChg chg="mod">
          <ac:chgData name="MASITAH BINTI GHAZALI" userId="94db6960-132c-444f-a4d9-23ae1565c350" providerId="ADAL" clId="{801E6C4B-3527-2349-BA10-0E21FDD6131E}" dt="2025-05-17T04:42:34.873" v="1711" actId="20577"/>
          <ac:spMkLst>
            <pc:docMk/>
            <pc:sldMk cId="974660410" sldId="447"/>
            <ac:spMk id="6" creationId="{AAA58D50-4227-A1E1-B473-91E179247AC5}"/>
          </ac:spMkLst>
        </pc:spChg>
        <pc:spChg chg="del">
          <ac:chgData name="MASITAH BINTI GHAZALI" userId="94db6960-132c-444f-a4d9-23ae1565c350" providerId="ADAL" clId="{801E6C4B-3527-2349-BA10-0E21FDD6131E}" dt="2025-05-17T04:42:43.169" v="1713" actId="478"/>
          <ac:spMkLst>
            <pc:docMk/>
            <pc:sldMk cId="974660410" sldId="447"/>
            <ac:spMk id="7" creationId="{1DC1024C-E45C-53EF-B82D-63EE97FB9766}"/>
          </ac:spMkLst>
        </pc:spChg>
        <pc:spChg chg="mod">
          <ac:chgData name="MASITAH BINTI GHAZALI" userId="94db6960-132c-444f-a4d9-23ae1565c350" providerId="ADAL" clId="{801E6C4B-3527-2349-BA10-0E21FDD6131E}" dt="2025-05-17T04:43:18.007" v="1721" actId="1076"/>
          <ac:spMkLst>
            <pc:docMk/>
            <pc:sldMk cId="974660410" sldId="447"/>
            <ac:spMk id="12" creationId="{ABF08064-AAB7-DD28-810C-49ECFCFFC4F9}"/>
          </ac:spMkLst>
        </pc:spChg>
        <pc:grpChg chg="del">
          <ac:chgData name="MASITAH BINTI GHAZALI" userId="94db6960-132c-444f-a4d9-23ae1565c350" providerId="ADAL" clId="{801E6C4B-3527-2349-BA10-0E21FDD6131E}" dt="2025-05-17T04:42:44.320" v="1714" actId="478"/>
          <ac:grpSpMkLst>
            <pc:docMk/>
            <pc:sldMk cId="974660410" sldId="447"/>
            <ac:grpSpMk id="8" creationId="{029E40BB-270F-449D-0C14-C5CD68F871BC}"/>
          </ac:grpSpMkLst>
        </pc:grpChg>
        <pc:picChg chg="add mod">
          <ac:chgData name="MASITAH BINTI GHAZALI" userId="94db6960-132c-444f-a4d9-23ae1565c350" providerId="ADAL" clId="{801E6C4B-3527-2349-BA10-0E21FDD6131E}" dt="2025-05-17T04:42:51.338" v="1718" actId="1076"/>
          <ac:picMkLst>
            <pc:docMk/>
            <pc:sldMk cId="974660410" sldId="447"/>
            <ac:picMk id="2" creationId="{87FEE42C-0F2E-0289-8BF6-A4419AD977F4}"/>
          </ac:picMkLst>
        </pc:picChg>
        <pc:picChg chg="del">
          <ac:chgData name="MASITAH BINTI GHAZALI" userId="94db6960-132c-444f-a4d9-23ae1565c350" providerId="ADAL" clId="{801E6C4B-3527-2349-BA10-0E21FDD6131E}" dt="2025-05-17T04:42:40.258" v="1712" actId="478"/>
          <ac:picMkLst>
            <pc:docMk/>
            <pc:sldMk cId="974660410" sldId="447"/>
            <ac:picMk id="4" creationId="{A7608F71-C374-6762-F1CB-8F5CF4E95C52}"/>
          </ac:picMkLst>
        </pc:picChg>
      </pc:sldChg>
      <pc:sldChg chg="modSp add mod">
        <pc:chgData name="MASITAH BINTI GHAZALI" userId="94db6960-132c-444f-a4d9-23ae1565c350" providerId="ADAL" clId="{801E6C4B-3527-2349-BA10-0E21FDD6131E}" dt="2025-05-17T04:44:10.531" v="1756" actId="1076"/>
        <pc:sldMkLst>
          <pc:docMk/>
          <pc:sldMk cId="2826135732" sldId="448"/>
        </pc:sldMkLst>
        <pc:spChg chg="mod">
          <ac:chgData name="MASITAH BINTI GHAZALI" userId="94db6960-132c-444f-a4d9-23ae1565c350" providerId="ADAL" clId="{801E6C4B-3527-2349-BA10-0E21FDD6131E}" dt="2025-05-17T04:44:10.531" v="1756" actId="1076"/>
          <ac:spMkLst>
            <pc:docMk/>
            <pc:sldMk cId="2826135732" sldId="448"/>
            <ac:spMk id="11" creationId="{5CBDFE7F-E8A0-2B2D-F169-474F5AD2E447}"/>
          </ac:spMkLst>
        </pc:spChg>
        <pc:spChg chg="mod">
          <ac:chgData name="MASITAH BINTI GHAZALI" userId="94db6960-132c-444f-a4d9-23ae1565c350" providerId="ADAL" clId="{801E6C4B-3527-2349-BA10-0E21FDD6131E}" dt="2025-05-17T04:44:06.234" v="1755" actId="1076"/>
          <ac:spMkLst>
            <pc:docMk/>
            <pc:sldMk cId="2826135732" sldId="448"/>
            <ac:spMk id="24" creationId="{0697D40F-7B4E-5E9A-B26B-3E08AFC32C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C0A0B-0DD5-4CD4-9112-161D1F3640A5}" type="datetimeFigureOut">
              <a:rPr lang="en-MY" smtClean="0"/>
              <a:t>13/11/2025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F4BD2-F681-4682-A133-A395F45EFB3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consist of observing a user working with an interface while encouraging them to "think-aloud"; to say what they are thinking and wondering at each moment. </a:t>
            </a:r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 focus on the problems a user has; when the user is working without difficulty, direct observation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F4BD2-F681-4682-A133-A395F45EFB31}" type="slidenum">
              <a:rPr lang="en-MY" smtClean="0"/>
              <a:t>26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09243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47A934-3E89-05AD-D5A0-7A5B35BA23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508D8A1-89F7-FAFD-B2C1-05BE220248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9" y="0"/>
            <a:ext cx="8736520" cy="6858000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F9298E6D-C367-3666-0F68-F1EE2297BD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46" y="943365"/>
            <a:ext cx="1963312" cy="664029"/>
          </a:xfrm>
          <a:prstGeom prst="rect">
            <a:avLst/>
          </a:prstGeom>
        </p:spPr>
      </p:pic>
      <p:sp>
        <p:nvSpPr>
          <p:cNvPr id="5" name="Picture Placeholder 58">
            <a:extLst>
              <a:ext uri="{FF2B5EF4-FFF2-40B4-BE49-F238E27FC236}">
                <a16:creationId xmlns:a16="http://schemas.microsoft.com/office/drawing/2014/main" id="{E4A24835-5836-BEDC-49A3-504DF24B1D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93358" y="-16187"/>
            <a:ext cx="5097012" cy="6880967"/>
          </a:xfrm>
          <a:custGeom>
            <a:avLst/>
            <a:gdLst>
              <a:gd name="connsiteX0" fmla="*/ 0 w 7679193"/>
              <a:gd name="connsiteY0" fmla="*/ 3502541 h 7005082"/>
              <a:gd name="connsiteX1" fmla="*/ 1751271 w 7679193"/>
              <a:gd name="connsiteY1" fmla="*/ 2 h 7005082"/>
              <a:gd name="connsiteX2" fmla="*/ 5927923 w 7679193"/>
              <a:gd name="connsiteY2" fmla="*/ 2 h 7005082"/>
              <a:gd name="connsiteX3" fmla="*/ 7679193 w 7679193"/>
              <a:gd name="connsiteY3" fmla="*/ 3502541 h 7005082"/>
              <a:gd name="connsiteX4" fmla="*/ 5927923 w 7679193"/>
              <a:gd name="connsiteY4" fmla="*/ 7005080 h 7005082"/>
              <a:gd name="connsiteX5" fmla="*/ 1751271 w 7679193"/>
              <a:gd name="connsiteY5" fmla="*/ 7005080 h 7005082"/>
              <a:gd name="connsiteX6" fmla="*/ 0 w 7679193"/>
              <a:gd name="connsiteY6" fmla="*/ 3502541 h 7005082"/>
              <a:gd name="connsiteX0" fmla="*/ 0 w 7679193"/>
              <a:gd name="connsiteY0" fmla="*/ 3502539 h 7005078"/>
              <a:gd name="connsiteX1" fmla="*/ 1751271 w 7679193"/>
              <a:gd name="connsiteY1" fmla="*/ 0 h 7005078"/>
              <a:gd name="connsiteX2" fmla="*/ 7637969 w 7679193"/>
              <a:gd name="connsiteY2" fmla="*/ 106878 h 7005078"/>
              <a:gd name="connsiteX3" fmla="*/ 7679193 w 7679193"/>
              <a:gd name="connsiteY3" fmla="*/ 3502539 h 7005078"/>
              <a:gd name="connsiteX4" fmla="*/ 5927923 w 7679193"/>
              <a:gd name="connsiteY4" fmla="*/ 7005078 h 7005078"/>
              <a:gd name="connsiteX5" fmla="*/ 1751271 w 7679193"/>
              <a:gd name="connsiteY5" fmla="*/ 7005078 h 7005078"/>
              <a:gd name="connsiteX6" fmla="*/ 0 w 7679193"/>
              <a:gd name="connsiteY6" fmla="*/ 3502539 h 7005078"/>
              <a:gd name="connsiteX0" fmla="*/ 0 w 7679193"/>
              <a:gd name="connsiteY0" fmla="*/ 3502539 h 7005078"/>
              <a:gd name="connsiteX1" fmla="*/ 1751271 w 7679193"/>
              <a:gd name="connsiteY1" fmla="*/ 0 h 7005078"/>
              <a:gd name="connsiteX2" fmla="*/ 7637969 w 7679193"/>
              <a:gd name="connsiteY2" fmla="*/ 106878 h 7005078"/>
              <a:gd name="connsiteX3" fmla="*/ 7679193 w 7679193"/>
              <a:gd name="connsiteY3" fmla="*/ 3502539 h 7005078"/>
              <a:gd name="connsiteX4" fmla="*/ 5927923 w 7679193"/>
              <a:gd name="connsiteY4" fmla="*/ 7005078 h 7005078"/>
              <a:gd name="connsiteX5" fmla="*/ 1751271 w 7679193"/>
              <a:gd name="connsiteY5" fmla="*/ 7005078 h 7005078"/>
              <a:gd name="connsiteX6" fmla="*/ 0 w 7679193"/>
              <a:gd name="connsiteY6" fmla="*/ 3502539 h 7005078"/>
              <a:gd name="connsiteX0" fmla="*/ 0 w 7679193"/>
              <a:gd name="connsiteY0" fmla="*/ 3502539 h 7005078"/>
              <a:gd name="connsiteX1" fmla="*/ 1751271 w 7679193"/>
              <a:gd name="connsiteY1" fmla="*/ 0 h 7005078"/>
              <a:gd name="connsiteX2" fmla="*/ 7661719 w 7679193"/>
              <a:gd name="connsiteY2" fmla="*/ 23750 h 7005078"/>
              <a:gd name="connsiteX3" fmla="*/ 7679193 w 7679193"/>
              <a:gd name="connsiteY3" fmla="*/ 3502539 h 7005078"/>
              <a:gd name="connsiteX4" fmla="*/ 5927923 w 7679193"/>
              <a:gd name="connsiteY4" fmla="*/ 7005078 h 7005078"/>
              <a:gd name="connsiteX5" fmla="*/ 1751271 w 7679193"/>
              <a:gd name="connsiteY5" fmla="*/ 7005078 h 7005078"/>
              <a:gd name="connsiteX6" fmla="*/ 0 w 7679193"/>
              <a:gd name="connsiteY6" fmla="*/ 3502539 h 7005078"/>
              <a:gd name="connsiteX0" fmla="*/ 0 w 7679193"/>
              <a:gd name="connsiteY0" fmla="*/ 3490663 h 6993202"/>
              <a:gd name="connsiteX1" fmla="*/ 4221339 w 7679193"/>
              <a:gd name="connsiteY1" fmla="*/ 0 h 6993202"/>
              <a:gd name="connsiteX2" fmla="*/ 7661719 w 7679193"/>
              <a:gd name="connsiteY2" fmla="*/ 11874 h 6993202"/>
              <a:gd name="connsiteX3" fmla="*/ 7679193 w 7679193"/>
              <a:gd name="connsiteY3" fmla="*/ 3490663 h 6993202"/>
              <a:gd name="connsiteX4" fmla="*/ 5927923 w 7679193"/>
              <a:gd name="connsiteY4" fmla="*/ 6993202 h 6993202"/>
              <a:gd name="connsiteX5" fmla="*/ 1751271 w 7679193"/>
              <a:gd name="connsiteY5" fmla="*/ 6993202 h 6993202"/>
              <a:gd name="connsiteX6" fmla="*/ 0 w 7679193"/>
              <a:gd name="connsiteY6" fmla="*/ 3490663 h 6993202"/>
              <a:gd name="connsiteX0" fmla="*/ 0 w 7679193"/>
              <a:gd name="connsiteY0" fmla="*/ 3478789 h 6981328"/>
              <a:gd name="connsiteX1" fmla="*/ 4236579 w 7679193"/>
              <a:gd name="connsiteY1" fmla="*/ 3366 h 6981328"/>
              <a:gd name="connsiteX2" fmla="*/ 7661719 w 7679193"/>
              <a:gd name="connsiteY2" fmla="*/ 0 h 6981328"/>
              <a:gd name="connsiteX3" fmla="*/ 7679193 w 7679193"/>
              <a:gd name="connsiteY3" fmla="*/ 3478789 h 6981328"/>
              <a:gd name="connsiteX4" fmla="*/ 5927923 w 7679193"/>
              <a:gd name="connsiteY4" fmla="*/ 6981328 h 6981328"/>
              <a:gd name="connsiteX5" fmla="*/ 1751271 w 7679193"/>
              <a:gd name="connsiteY5" fmla="*/ 6981328 h 6981328"/>
              <a:gd name="connsiteX6" fmla="*/ 0 w 7679193"/>
              <a:gd name="connsiteY6" fmla="*/ 3478789 h 6981328"/>
              <a:gd name="connsiteX0" fmla="*/ 1898709 w 5927922"/>
              <a:gd name="connsiteY0" fmla="*/ 1794769 h 6981328"/>
              <a:gd name="connsiteX1" fmla="*/ 2485308 w 5927922"/>
              <a:gd name="connsiteY1" fmla="*/ 3366 h 6981328"/>
              <a:gd name="connsiteX2" fmla="*/ 5910448 w 5927922"/>
              <a:gd name="connsiteY2" fmla="*/ 0 h 6981328"/>
              <a:gd name="connsiteX3" fmla="*/ 5927922 w 5927922"/>
              <a:gd name="connsiteY3" fmla="*/ 3478789 h 6981328"/>
              <a:gd name="connsiteX4" fmla="*/ 4176652 w 5927922"/>
              <a:gd name="connsiteY4" fmla="*/ 6981328 h 6981328"/>
              <a:gd name="connsiteX5" fmla="*/ 0 w 5927922"/>
              <a:gd name="connsiteY5" fmla="*/ 6981328 h 6981328"/>
              <a:gd name="connsiteX6" fmla="*/ 1898709 w 5927922"/>
              <a:gd name="connsiteY6" fmla="*/ 1794769 h 6981328"/>
              <a:gd name="connsiteX0" fmla="*/ 1898709 w 5927922"/>
              <a:gd name="connsiteY0" fmla="*/ 1794769 h 6981328"/>
              <a:gd name="connsiteX1" fmla="*/ 2447208 w 5927922"/>
              <a:gd name="connsiteY1" fmla="*/ 3366 h 6981328"/>
              <a:gd name="connsiteX2" fmla="*/ 5910448 w 5927922"/>
              <a:gd name="connsiteY2" fmla="*/ 0 h 6981328"/>
              <a:gd name="connsiteX3" fmla="*/ 5927922 w 5927922"/>
              <a:gd name="connsiteY3" fmla="*/ 3478789 h 6981328"/>
              <a:gd name="connsiteX4" fmla="*/ 4176652 w 5927922"/>
              <a:gd name="connsiteY4" fmla="*/ 6981328 h 6981328"/>
              <a:gd name="connsiteX5" fmla="*/ 0 w 5927922"/>
              <a:gd name="connsiteY5" fmla="*/ 6981328 h 6981328"/>
              <a:gd name="connsiteX6" fmla="*/ 1898709 w 5927922"/>
              <a:gd name="connsiteY6" fmla="*/ 1794769 h 6981328"/>
              <a:gd name="connsiteX0" fmla="*/ 1898709 w 5927922"/>
              <a:gd name="connsiteY0" fmla="*/ 1794769 h 6981328"/>
              <a:gd name="connsiteX1" fmla="*/ 2470068 w 5927922"/>
              <a:gd name="connsiteY1" fmla="*/ 3366 h 6981328"/>
              <a:gd name="connsiteX2" fmla="*/ 5910448 w 5927922"/>
              <a:gd name="connsiteY2" fmla="*/ 0 h 6981328"/>
              <a:gd name="connsiteX3" fmla="*/ 5927922 w 5927922"/>
              <a:gd name="connsiteY3" fmla="*/ 3478789 h 6981328"/>
              <a:gd name="connsiteX4" fmla="*/ 4176652 w 5927922"/>
              <a:gd name="connsiteY4" fmla="*/ 6981328 h 6981328"/>
              <a:gd name="connsiteX5" fmla="*/ 0 w 5927922"/>
              <a:gd name="connsiteY5" fmla="*/ 6981328 h 6981328"/>
              <a:gd name="connsiteX6" fmla="*/ 1898709 w 5927922"/>
              <a:gd name="connsiteY6" fmla="*/ 1794769 h 6981328"/>
              <a:gd name="connsiteX0" fmla="*/ 1898709 w 5927922"/>
              <a:gd name="connsiteY0" fmla="*/ 1794769 h 6981328"/>
              <a:gd name="connsiteX1" fmla="*/ 2470068 w 5927922"/>
              <a:gd name="connsiteY1" fmla="*/ 3366 h 6981328"/>
              <a:gd name="connsiteX2" fmla="*/ 5910448 w 5927922"/>
              <a:gd name="connsiteY2" fmla="*/ 0 h 6981328"/>
              <a:gd name="connsiteX3" fmla="*/ 5927922 w 5927922"/>
              <a:gd name="connsiteY3" fmla="*/ 6891062 h 6981328"/>
              <a:gd name="connsiteX4" fmla="*/ 4176652 w 5927922"/>
              <a:gd name="connsiteY4" fmla="*/ 6981328 h 6981328"/>
              <a:gd name="connsiteX5" fmla="*/ 0 w 5927922"/>
              <a:gd name="connsiteY5" fmla="*/ 6981328 h 6981328"/>
              <a:gd name="connsiteX6" fmla="*/ 1898709 w 5927922"/>
              <a:gd name="connsiteY6" fmla="*/ 1794769 h 6981328"/>
              <a:gd name="connsiteX0" fmla="*/ 1898709 w 5916771"/>
              <a:gd name="connsiteY0" fmla="*/ 1794769 h 6981328"/>
              <a:gd name="connsiteX1" fmla="*/ 2470068 w 5916771"/>
              <a:gd name="connsiteY1" fmla="*/ 3366 h 6981328"/>
              <a:gd name="connsiteX2" fmla="*/ 5910448 w 5916771"/>
              <a:gd name="connsiteY2" fmla="*/ 0 h 6981328"/>
              <a:gd name="connsiteX3" fmla="*/ 5916771 w 5916771"/>
              <a:gd name="connsiteY3" fmla="*/ 6902214 h 6981328"/>
              <a:gd name="connsiteX4" fmla="*/ 4176652 w 5916771"/>
              <a:gd name="connsiteY4" fmla="*/ 6981328 h 6981328"/>
              <a:gd name="connsiteX5" fmla="*/ 0 w 5916771"/>
              <a:gd name="connsiteY5" fmla="*/ 6981328 h 6981328"/>
              <a:gd name="connsiteX6" fmla="*/ 1898709 w 5916771"/>
              <a:gd name="connsiteY6" fmla="*/ 1794769 h 6981328"/>
              <a:gd name="connsiteX0" fmla="*/ 1898709 w 5916771"/>
              <a:gd name="connsiteY0" fmla="*/ 1794769 h 6981328"/>
              <a:gd name="connsiteX1" fmla="*/ 2470068 w 5916771"/>
              <a:gd name="connsiteY1" fmla="*/ 3366 h 6981328"/>
              <a:gd name="connsiteX2" fmla="*/ 5910448 w 5916771"/>
              <a:gd name="connsiteY2" fmla="*/ 0 h 6981328"/>
              <a:gd name="connsiteX3" fmla="*/ 5916771 w 5916771"/>
              <a:gd name="connsiteY3" fmla="*/ 6902214 h 6981328"/>
              <a:gd name="connsiteX4" fmla="*/ 730925 w 5916771"/>
              <a:gd name="connsiteY4" fmla="*/ 6892118 h 6981328"/>
              <a:gd name="connsiteX5" fmla="*/ 0 w 5916771"/>
              <a:gd name="connsiteY5" fmla="*/ 6981328 h 6981328"/>
              <a:gd name="connsiteX6" fmla="*/ 1898709 w 5916771"/>
              <a:gd name="connsiteY6" fmla="*/ 1794769 h 6981328"/>
              <a:gd name="connsiteX0" fmla="*/ 1167784 w 5185846"/>
              <a:gd name="connsiteY0" fmla="*/ 1794769 h 6902214"/>
              <a:gd name="connsiteX1" fmla="*/ 1739143 w 5185846"/>
              <a:gd name="connsiteY1" fmla="*/ 3366 h 6902214"/>
              <a:gd name="connsiteX2" fmla="*/ 5179523 w 5185846"/>
              <a:gd name="connsiteY2" fmla="*/ 0 h 6902214"/>
              <a:gd name="connsiteX3" fmla="*/ 5185846 w 5185846"/>
              <a:gd name="connsiteY3" fmla="*/ 6902214 h 6902214"/>
              <a:gd name="connsiteX4" fmla="*/ 0 w 5185846"/>
              <a:gd name="connsiteY4" fmla="*/ 6892118 h 6902214"/>
              <a:gd name="connsiteX5" fmla="*/ 1700041 w 5185846"/>
              <a:gd name="connsiteY5" fmla="*/ 1818313 h 6902214"/>
              <a:gd name="connsiteX6" fmla="*/ 1167784 w 5185846"/>
              <a:gd name="connsiteY6" fmla="*/ 1794769 h 6902214"/>
              <a:gd name="connsiteX0" fmla="*/ 1112028 w 5130090"/>
              <a:gd name="connsiteY0" fmla="*/ 1794769 h 6902214"/>
              <a:gd name="connsiteX1" fmla="*/ 1683387 w 5130090"/>
              <a:gd name="connsiteY1" fmla="*/ 3366 h 6902214"/>
              <a:gd name="connsiteX2" fmla="*/ 5123767 w 5130090"/>
              <a:gd name="connsiteY2" fmla="*/ 0 h 6902214"/>
              <a:gd name="connsiteX3" fmla="*/ 5130090 w 5130090"/>
              <a:gd name="connsiteY3" fmla="*/ 6902214 h 6902214"/>
              <a:gd name="connsiteX4" fmla="*/ 0 w 5130090"/>
              <a:gd name="connsiteY4" fmla="*/ 6880967 h 6902214"/>
              <a:gd name="connsiteX5" fmla="*/ 1644285 w 5130090"/>
              <a:gd name="connsiteY5" fmla="*/ 1818313 h 6902214"/>
              <a:gd name="connsiteX6" fmla="*/ 1112028 w 5130090"/>
              <a:gd name="connsiteY6" fmla="*/ 1794769 h 6902214"/>
              <a:gd name="connsiteX0" fmla="*/ 1112028 w 5130090"/>
              <a:gd name="connsiteY0" fmla="*/ 1794769 h 6902214"/>
              <a:gd name="connsiteX1" fmla="*/ 1683387 w 5130090"/>
              <a:gd name="connsiteY1" fmla="*/ 3366 h 6902214"/>
              <a:gd name="connsiteX2" fmla="*/ 5123767 w 5130090"/>
              <a:gd name="connsiteY2" fmla="*/ 0 h 6902214"/>
              <a:gd name="connsiteX3" fmla="*/ 5130090 w 5130090"/>
              <a:gd name="connsiteY3" fmla="*/ 6902214 h 6902214"/>
              <a:gd name="connsiteX4" fmla="*/ 0 w 5130090"/>
              <a:gd name="connsiteY4" fmla="*/ 6880967 h 6902214"/>
              <a:gd name="connsiteX5" fmla="*/ 1623020 w 5130090"/>
              <a:gd name="connsiteY5" fmla="*/ 1811225 h 6902214"/>
              <a:gd name="connsiteX6" fmla="*/ 1112028 w 5130090"/>
              <a:gd name="connsiteY6" fmla="*/ 1794769 h 6902214"/>
              <a:gd name="connsiteX0" fmla="*/ 1112028 w 5130090"/>
              <a:gd name="connsiteY0" fmla="*/ 1794769 h 6902214"/>
              <a:gd name="connsiteX1" fmla="*/ 1683387 w 5130090"/>
              <a:gd name="connsiteY1" fmla="*/ 3366 h 6902214"/>
              <a:gd name="connsiteX2" fmla="*/ 5123767 w 5130090"/>
              <a:gd name="connsiteY2" fmla="*/ 0 h 6902214"/>
              <a:gd name="connsiteX3" fmla="*/ 5130090 w 5130090"/>
              <a:gd name="connsiteY3" fmla="*/ 6902214 h 6902214"/>
              <a:gd name="connsiteX4" fmla="*/ 0 w 5130090"/>
              <a:gd name="connsiteY4" fmla="*/ 6880967 h 6902214"/>
              <a:gd name="connsiteX5" fmla="*/ 1608843 w 5130090"/>
              <a:gd name="connsiteY5" fmla="*/ 1789960 h 6902214"/>
              <a:gd name="connsiteX6" fmla="*/ 1112028 w 5130090"/>
              <a:gd name="connsiteY6" fmla="*/ 1794769 h 6902214"/>
              <a:gd name="connsiteX0" fmla="*/ 1112028 w 5130090"/>
              <a:gd name="connsiteY0" fmla="*/ 1794769 h 6902214"/>
              <a:gd name="connsiteX1" fmla="*/ 1683387 w 5130090"/>
              <a:gd name="connsiteY1" fmla="*/ 3366 h 6902214"/>
              <a:gd name="connsiteX2" fmla="*/ 5123767 w 5130090"/>
              <a:gd name="connsiteY2" fmla="*/ 0 h 6902214"/>
              <a:gd name="connsiteX3" fmla="*/ 5130090 w 5130090"/>
              <a:gd name="connsiteY3" fmla="*/ 6902214 h 6902214"/>
              <a:gd name="connsiteX4" fmla="*/ 0 w 5130090"/>
              <a:gd name="connsiteY4" fmla="*/ 6880967 h 6902214"/>
              <a:gd name="connsiteX5" fmla="*/ 1623020 w 5130090"/>
              <a:gd name="connsiteY5" fmla="*/ 1811225 h 6902214"/>
              <a:gd name="connsiteX6" fmla="*/ 1112028 w 5130090"/>
              <a:gd name="connsiteY6" fmla="*/ 1794769 h 6902214"/>
              <a:gd name="connsiteX0" fmla="*/ 1097851 w 5130090"/>
              <a:gd name="connsiteY0" fmla="*/ 1808946 h 6902214"/>
              <a:gd name="connsiteX1" fmla="*/ 1683387 w 5130090"/>
              <a:gd name="connsiteY1" fmla="*/ 3366 h 6902214"/>
              <a:gd name="connsiteX2" fmla="*/ 5123767 w 5130090"/>
              <a:gd name="connsiteY2" fmla="*/ 0 h 6902214"/>
              <a:gd name="connsiteX3" fmla="*/ 5130090 w 5130090"/>
              <a:gd name="connsiteY3" fmla="*/ 6902214 h 6902214"/>
              <a:gd name="connsiteX4" fmla="*/ 0 w 5130090"/>
              <a:gd name="connsiteY4" fmla="*/ 6880967 h 6902214"/>
              <a:gd name="connsiteX5" fmla="*/ 1623020 w 5130090"/>
              <a:gd name="connsiteY5" fmla="*/ 1811225 h 6902214"/>
              <a:gd name="connsiteX6" fmla="*/ 1097851 w 5130090"/>
              <a:gd name="connsiteY6" fmla="*/ 1808946 h 6902214"/>
              <a:gd name="connsiteX0" fmla="*/ 1069498 w 5101737"/>
              <a:gd name="connsiteY0" fmla="*/ 1808946 h 6902214"/>
              <a:gd name="connsiteX1" fmla="*/ 1655034 w 5101737"/>
              <a:gd name="connsiteY1" fmla="*/ 3366 h 6902214"/>
              <a:gd name="connsiteX2" fmla="*/ 5095414 w 5101737"/>
              <a:gd name="connsiteY2" fmla="*/ 0 h 6902214"/>
              <a:gd name="connsiteX3" fmla="*/ 5101737 w 5101737"/>
              <a:gd name="connsiteY3" fmla="*/ 6902214 h 6902214"/>
              <a:gd name="connsiteX4" fmla="*/ 0 w 5101737"/>
              <a:gd name="connsiteY4" fmla="*/ 6880967 h 6902214"/>
              <a:gd name="connsiteX5" fmla="*/ 1594667 w 5101737"/>
              <a:gd name="connsiteY5" fmla="*/ 1811225 h 6902214"/>
              <a:gd name="connsiteX6" fmla="*/ 1069498 w 5101737"/>
              <a:gd name="connsiteY6" fmla="*/ 1808946 h 6902214"/>
              <a:gd name="connsiteX0" fmla="*/ 1069498 w 5101737"/>
              <a:gd name="connsiteY0" fmla="*/ 1808946 h 6895125"/>
              <a:gd name="connsiteX1" fmla="*/ 1655034 w 5101737"/>
              <a:gd name="connsiteY1" fmla="*/ 3366 h 6895125"/>
              <a:gd name="connsiteX2" fmla="*/ 5095414 w 5101737"/>
              <a:gd name="connsiteY2" fmla="*/ 0 h 6895125"/>
              <a:gd name="connsiteX3" fmla="*/ 5101737 w 5101737"/>
              <a:gd name="connsiteY3" fmla="*/ 6895125 h 6895125"/>
              <a:gd name="connsiteX4" fmla="*/ 0 w 5101737"/>
              <a:gd name="connsiteY4" fmla="*/ 6880967 h 6895125"/>
              <a:gd name="connsiteX5" fmla="*/ 1594667 w 5101737"/>
              <a:gd name="connsiteY5" fmla="*/ 1811225 h 6895125"/>
              <a:gd name="connsiteX6" fmla="*/ 1069498 w 5101737"/>
              <a:gd name="connsiteY6" fmla="*/ 1808946 h 6895125"/>
              <a:gd name="connsiteX0" fmla="*/ 1069498 w 5097012"/>
              <a:gd name="connsiteY0" fmla="*/ 1808946 h 6880967"/>
              <a:gd name="connsiteX1" fmla="*/ 1655034 w 5097012"/>
              <a:gd name="connsiteY1" fmla="*/ 3366 h 6880967"/>
              <a:gd name="connsiteX2" fmla="*/ 5095414 w 5097012"/>
              <a:gd name="connsiteY2" fmla="*/ 0 h 6880967"/>
              <a:gd name="connsiteX3" fmla="*/ 5094649 w 5097012"/>
              <a:gd name="connsiteY3" fmla="*/ 6880948 h 6880967"/>
              <a:gd name="connsiteX4" fmla="*/ 0 w 5097012"/>
              <a:gd name="connsiteY4" fmla="*/ 6880967 h 6880967"/>
              <a:gd name="connsiteX5" fmla="*/ 1594667 w 5097012"/>
              <a:gd name="connsiteY5" fmla="*/ 1811225 h 6880967"/>
              <a:gd name="connsiteX6" fmla="*/ 1069498 w 5097012"/>
              <a:gd name="connsiteY6" fmla="*/ 1808946 h 6880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012" h="6880967">
                <a:moveTo>
                  <a:pt x="1069498" y="1808946"/>
                </a:moveTo>
                <a:lnTo>
                  <a:pt x="1655034" y="3366"/>
                </a:lnTo>
                <a:lnTo>
                  <a:pt x="5095414" y="0"/>
                </a:lnTo>
                <a:cubicBezTo>
                  <a:pt x="5101239" y="1159596"/>
                  <a:pt x="5088824" y="5721352"/>
                  <a:pt x="5094649" y="6880948"/>
                </a:cubicBezTo>
                <a:lnTo>
                  <a:pt x="0" y="6880967"/>
                </a:lnTo>
                <a:lnTo>
                  <a:pt x="1594667" y="1811225"/>
                </a:lnTo>
                <a:lnTo>
                  <a:pt x="1069498" y="1808946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32219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_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6817E6-AD1A-08AC-88A5-0C62449E0C76}"/>
              </a:ext>
            </a:extLst>
          </p:cNvPr>
          <p:cNvSpPr/>
          <p:nvPr userDrawn="1"/>
        </p:nvSpPr>
        <p:spPr>
          <a:xfrm>
            <a:off x="0" y="0"/>
            <a:ext cx="12192000" cy="19376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B95AD-15CE-F7B7-4048-D4BC4039F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-5939" y="1901929"/>
            <a:ext cx="12192000" cy="3139623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FED6FC9-C93A-9F07-CF8D-C0E1F0B215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6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A8456C-09BE-F772-4E09-AC8E5EFE5A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A970D6-E749-96E3-83B1-8B21AB192873}"/>
              </a:ext>
            </a:extLst>
          </p:cNvPr>
          <p:cNvSpPr/>
          <p:nvPr userDrawn="1"/>
        </p:nvSpPr>
        <p:spPr>
          <a:xfrm>
            <a:off x="0" y="0"/>
            <a:ext cx="4539343" cy="612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8299B-C422-1510-F32A-0DFF889E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338" y="2766217"/>
            <a:ext cx="5822948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7270406-6097-F873-9773-CC94FA2304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759327-3B5D-3BFA-5CCA-6BD5BACEAD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557F9C-2B1B-1E45-919F-2CBA963082F1}"/>
              </a:ext>
            </a:extLst>
          </p:cNvPr>
          <p:cNvGrpSpPr/>
          <p:nvPr userDrawn="1"/>
        </p:nvGrpSpPr>
        <p:grpSpPr>
          <a:xfrm>
            <a:off x="580088" y="1982368"/>
            <a:ext cx="5265908" cy="2893260"/>
            <a:chOff x="-548507" y="477868"/>
            <a:chExt cx="11570449" cy="635717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B4D37DD-77A1-3F66-1AB7-0D02A7AA0534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9939251-1BCB-8F28-4AEB-3F5C698F784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6B35D63-3320-AD9B-342D-29A2461E1E9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EA1DA0-4667-A070-5433-AD3862F8F012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1CCFE93-102B-5253-326B-9C14E78024F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271F50C-004D-6614-9952-C20CF9F23F8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28837067-0E6E-EBDC-C7A8-86F4033B63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3AC60AB8-5AB3-8260-897B-FB410ACB3FB8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D931CFE-A63B-8125-E9D4-949B42E5C546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0BC883D-1639-3A5C-4006-DBE2E659710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BA29C7B-554C-081E-2135-BFC59AE98156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D7FD87-F429-AB50-CEC1-95CBDAABB0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EBD843B1-0951-A33D-BCC6-E0640022F3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37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7">
    <p:bg>
      <p:bgPr>
        <a:solidFill>
          <a:schemeClr val="bg1"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28DB6A-3639-804F-5B60-C6592BBF09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6471F-60E2-4515-0BAA-0DB6D57571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885EA-F2ED-0679-F34F-5A78B2C61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987F70-64EC-CA05-E8A9-766DF9840D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22425" y="833378"/>
            <a:ext cx="8947150" cy="4554638"/>
          </a:xfrm>
        </p:spPr>
        <p:txBody>
          <a:bodyPr/>
          <a:lstStyle/>
          <a:p>
            <a:endParaRPr lang="en-MY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FA832A2C-2644-6658-956A-F6CDE4CFC8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42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_07">
    <p:bg>
      <p:bgPr>
        <a:solidFill>
          <a:schemeClr val="bg1"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28DB6A-3639-804F-5B60-C6592BBF09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0" y="-29928"/>
            <a:ext cx="12192000" cy="395692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6471F-60E2-4515-0BAA-0DB6D57571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885EA-F2ED-0679-F34F-5A78B2C61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28F128-2C1E-BF90-7B50-EEA520A8E0D1}"/>
              </a:ext>
            </a:extLst>
          </p:cNvPr>
          <p:cNvSpPr/>
          <p:nvPr userDrawn="1"/>
        </p:nvSpPr>
        <p:spPr>
          <a:xfrm rot="10800000">
            <a:off x="2161479" y="-29927"/>
            <a:ext cx="10024582" cy="59854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14BB5F-78D4-C98C-F6C3-95F1B716981E}"/>
              </a:ext>
            </a:extLst>
          </p:cNvPr>
          <p:cNvSpPr/>
          <p:nvPr userDrawn="1"/>
        </p:nvSpPr>
        <p:spPr>
          <a:xfrm>
            <a:off x="0" y="-52790"/>
            <a:ext cx="5148943" cy="225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56F8D6F-4FEB-ED3E-E7ED-26FDD0376D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62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8">
    <p:bg>
      <p:bgPr>
        <a:solidFill>
          <a:srgbClr val="C0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6764FE-4266-9C28-BBAD-0C0CE59F74C2}"/>
              </a:ext>
            </a:extLst>
          </p:cNvPr>
          <p:cNvSpPr/>
          <p:nvPr userDrawn="1"/>
        </p:nvSpPr>
        <p:spPr>
          <a:xfrm>
            <a:off x="0" y="0"/>
            <a:ext cx="12192000" cy="4737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15900" dir="5400000" sx="98000" sy="98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6471F-60E2-4515-0BAA-0DB6D57571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885EA-F2ED-0679-F34F-5A78B2C61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D67C0D-AE8E-41E4-EB71-DE0656956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C938784C-798A-313F-6BDD-2EEF86FBFD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0580" y="6338033"/>
            <a:ext cx="1069391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40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0B45C3-8E81-6BAE-010D-9B6CD2D562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03FB80-B1FC-DDFA-448B-BCE958EA32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81EEF20-E6C8-6C8E-7FE9-279D5347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6CCFD3-9BC4-D4C1-9392-EA327203EA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863725"/>
            <a:ext cx="3200400" cy="2939769"/>
          </a:xfrm>
        </p:spPr>
        <p:txBody>
          <a:bodyPr/>
          <a:lstStyle/>
          <a:p>
            <a:endParaRPr lang="en-MY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EFB77A9-6E81-95F5-77AD-E75BB87A5A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5800" y="1863725"/>
            <a:ext cx="3200400" cy="2939769"/>
          </a:xfrm>
        </p:spPr>
        <p:txBody>
          <a:bodyPr/>
          <a:lstStyle/>
          <a:p>
            <a:endParaRPr lang="en-MY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39127F8-03DB-5D0F-A98C-B82B076E4B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8725" y="1863725"/>
            <a:ext cx="3200400" cy="2939769"/>
          </a:xfrm>
        </p:spPr>
        <p:txBody>
          <a:bodyPr/>
          <a:lstStyle/>
          <a:p>
            <a:endParaRPr lang="en-MY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9728D72-5D76-DC8D-B044-63CA42649D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16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0">
    <p:bg>
      <p:bgPr>
        <a:solidFill>
          <a:schemeClr val="bg1"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CEC78F-2030-F657-D94C-EC9916E702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2305A-2320-94A9-D78D-83FAEFAD6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13F7E-A796-3E64-A559-FCC5922DB7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F9FC79A-20DE-55EB-11E3-BAD01F6F97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2222500" cy="2036763"/>
          </a:xfrm>
        </p:spPr>
        <p:txBody>
          <a:bodyPr/>
          <a:lstStyle/>
          <a:p>
            <a:endParaRPr lang="en-MY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7AC4A9C-BE82-674B-5A73-6F2F8CA14F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2200" y="2048338"/>
            <a:ext cx="2222500" cy="2036763"/>
          </a:xfrm>
        </p:spPr>
        <p:txBody>
          <a:bodyPr/>
          <a:lstStyle/>
          <a:p>
            <a:endParaRPr lang="en-MY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A81B629-0F07-B59C-0408-FD208CA153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096676"/>
            <a:ext cx="2222500" cy="2036762"/>
          </a:xfrm>
        </p:spPr>
        <p:txBody>
          <a:bodyPr/>
          <a:lstStyle/>
          <a:p>
            <a:endParaRPr lang="en-MY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1C049FB6-D146-812F-7363-6D35184CA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653" y="355599"/>
            <a:ext cx="664290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6C5D5C-CDCC-C784-973F-88390D45C53B}"/>
              </a:ext>
            </a:extLst>
          </p:cNvPr>
          <p:cNvSpPr/>
          <p:nvPr userDrawn="1"/>
        </p:nvSpPr>
        <p:spPr>
          <a:xfrm rot="10800000">
            <a:off x="2234075" y="7088"/>
            <a:ext cx="2222500" cy="2036762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FD5EF8-AC54-E00C-8C75-712DD23935AA}"/>
              </a:ext>
            </a:extLst>
          </p:cNvPr>
          <p:cNvSpPr/>
          <p:nvPr userDrawn="1"/>
        </p:nvSpPr>
        <p:spPr>
          <a:xfrm rot="10800000">
            <a:off x="0" y="2048637"/>
            <a:ext cx="2222500" cy="2036762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3DF42E-2BE3-EBA6-205B-2A8268FF878D}"/>
              </a:ext>
            </a:extLst>
          </p:cNvPr>
          <p:cNvSpPr/>
          <p:nvPr userDrawn="1"/>
        </p:nvSpPr>
        <p:spPr>
          <a:xfrm rot="10800000">
            <a:off x="2238562" y="4096676"/>
            <a:ext cx="2222500" cy="2036762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46EDB3BB-164A-CD1A-BF26-D10A4E43D2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82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1">
    <p:bg>
      <p:bgPr>
        <a:solidFill>
          <a:schemeClr val="bg1"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Rectangle 402">
            <a:extLst>
              <a:ext uri="{FF2B5EF4-FFF2-40B4-BE49-F238E27FC236}">
                <a16:creationId xmlns:a16="http://schemas.microsoft.com/office/drawing/2014/main" id="{20B52243-B80A-3445-8806-0BE94A96B286}"/>
              </a:ext>
            </a:extLst>
          </p:cNvPr>
          <p:cNvSpPr/>
          <p:nvPr userDrawn="1"/>
        </p:nvSpPr>
        <p:spPr>
          <a:xfrm rot="10800000">
            <a:off x="-26938" y="-20387"/>
            <a:ext cx="5402774" cy="6014786"/>
          </a:xfrm>
          <a:custGeom>
            <a:avLst/>
            <a:gdLst>
              <a:gd name="connsiteX0" fmla="*/ 0 w 1854200"/>
              <a:gd name="connsiteY0" fmla="*/ 0 h 5994401"/>
              <a:gd name="connsiteX1" fmla="*/ 1854200 w 1854200"/>
              <a:gd name="connsiteY1" fmla="*/ 0 h 5994401"/>
              <a:gd name="connsiteX2" fmla="*/ 1854200 w 1854200"/>
              <a:gd name="connsiteY2" fmla="*/ 5994401 h 5994401"/>
              <a:gd name="connsiteX3" fmla="*/ 0 w 1854200"/>
              <a:gd name="connsiteY3" fmla="*/ 5994401 h 5994401"/>
              <a:gd name="connsiteX4" fmla="*/ 0 w 1854200"/>
              <a:gd name="connsiteY4" fmla="*/ 0 h 5994401"/>
              <a:gd name="connsiteX0" fmla="*/ 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968500 w 4953000"/>
              <a:gd name="connsiteY2" fmla="*/ 59944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  <a:gd name="connsiteX0" fmla="*/ 2921000 w 5359400"/>
              <a:gd name="connsiteY0" fmla="*/ 12700 h 6007101"/>
              <a:gd name="connsiteX1" fmla="*/ 4953000 w 5359400"/>
              <a:gd name="connsiteY1" fmla="*/ 0 h 6007101"/>
              <a:gd name="connsiteX2" fmla="*/ 5359400 w 5359400"/>
              <a:gd name="connsiteY2" fmla="*/ 6007101 h 6007101"/>
              <a:gd name="connsiteX3" fmla="*/ 0 w 5359400"/>
              <a:gd name="connsiteY3" fmla="*/ 6007101 h 6007101"/>
              <a:gd name="connsiteX4" fmla="*/ 2921000 w 5359400"/>
              <a:gd name="connsiteY4" fmla="*/ 12700 h 6007101"/>
              <a:gd name="connsiteX0" fmla="*/ 2921000 w 5384800"/>
              <a:gd name="connsiteY0" fmla="*/ 0 h 5994401"/>
              <a:gd name="connsiteX1" fmla="*/ 5384800 w 5384800"/>
              <a:gd name="connsiteY1" fmla="*/ 0 h 5994401"/>
              <a:gd name="connsiteX2" fmla="*/ 5359400 w 5384800"/>
              <a:gd name="connsiteY2" fmla="*/ 5994401 h 5994401"/>
              <a:gd name="connsiteX3" fmla="*/ 0 w 5384800"/>
              <a:gd name="connsiteY3" fmla="*/ 5994401 h 5994401"/>
              <a:gd name="connsiteX4" fmla="*/ 2921000 w 5384800"/>
              <a:gd name="connsiteY4" fmla="*/ 0 h 5994401"/>
              <a:gd name="connsiteX0" fmla="*/ 2921000 w 5384800"/>
              <a:gd name="connsiteY0" fmla="*/ 0 h 6002085"/>
              <a:gd name="connsiteX1" fmla="*/ 5384800 w 5384800"/>
              <a:gd name="connsiteY1" fmla="*/ 0 h 6002085"/>
              <a:gd name="connsiteX2" fmla="*/ 5305612 w 5384800"/>
              <a:gd name="connsiteY2" fmla="*/ 6002085 h 6002085"/>
              <a:gd name="connsiteX3" fmla="*/ 0 w 5384800"/>
              <a:gd name="connsiteY3" fmla="*/ 5994401 h 6002085"/>
              <a:gd name="connsiteX4" fmla="*/ 2921000 w 5384800"/>
              <a:gd name="connsiteY4" fmla="*/ 0 h 6002085"/>
              <a:gd name="connsiteX0" fmla="*/ 2921000 w 5384800"/>
              <a:gd name="connsiteY0" fmla="*/ 0 h 6002085"/>
              <a:gd name="connsiteX1" fmla="*/ 5384800 w 5384800"/>
              <a:gd name="connsiteY1" fmla="*/ 0 h 6002085"/>
              <a:gd name="connsiteX2" fmla="*/ 5374768 w 5384800"/>
              <a:gd name="connsiteY2" fmla="*/ 6002085 h 6002085"/>
              <a:gd name="connsiteX3" fmla="*/ 0 w 5384800"/>
              <a:gd name="connsiteY3" fmla="*/ 5994401 h 6002085"/>
              <a:gd name="connsiteX4" fmla="*/ 2921000 w 5384800"/>
              <a:gd name="connsiteY4" fmla="*/ 0 h 6002085"/>
              <a:gd name="connsiteX0" fmla="*/ 2921000 w 5384800"/>
              <a:gd name="connsiteY0" fmla="*/ 0 h 6002085"/>
              <a:gd name="connsiteX1" fmla="*/ 5384800 w 5384800"/>
              <a:gd name="connsiteY1" fmla="*/ 0 h 6002085"/>
              <a:gd name="connsiteX2" fmla="*/ 5374768 w 5384800"/>
              <a:gd name="connsiteY2" fmla="*/ 6002085 h 6002085"/>
              <a:gd name="connsiteX3" fmla="*/ 0 w 5384800"/>
              <a:gd name="connsiteY3" fmla="*/ 5994401 h 6002085"/>
              <a:gd name="connsiteX4" fmla="*/ 2921000 w 5384800"/>
              <a:gd name="connsiteY4" fmla="*/ 0 h 6002085"/>
              <a:gd name="connsiteX0" fmla="*/ 2899735 w 5384800"/>
              <a:gd name="connsiteY0" fmla="*/ 7074 h 6002085"/>
              <a:gd name="connsiteX1" fmla="*/ 5384800 w 5384800"/>
              <a:gd name="connsiteY1" fmla="*/ 0 h 6002085"/>
              <a:gd name="connsiteX2" fmla="*/ 5374768 w 5384800"/>
              <a:gd name="connsiteY2" fmla="*/ 6002085 h 6002085"/>
              <a:gd name="connsiteX3" fmla="*/ 0 w 5384800"/>
              <a:gd name="connsiteY3" fmla="*/ 5994401 h 6002085"/>
              <a:gd name="connsiteX4" fmla="*/ 2899735 w 5384800"/>
              <a:gd name="connsiteY4" fmla="*/ 7074 h 6002085"/>
              <a:gd name="connsiteX0" fmla="*/ 2899735 w 5391888"/>
              <a:gd name="connsiteY0" fmla="*/ 7074 h 6002085"/>
              <a:gd name="connsiteX1" fmla="*/ 5391888 w 5391888"/>
              <a:gd name="connsiteY1" fmla="*/ 0 h 6002085"/>
              <a:gd name="connsiteX2" fmla="*/ 5374768 w 5391888"/>
              <a:gd name="connsiteY2" fmla="*/ 6002085 h 6002085"/>
              <a:gd name="connsiteX3" fmla="*/ 0 w 5391888"/>
              <a:gd name="connsiteY3" fmla="*/ 5994401 h 6002085"/>
              <a:gd name="connsiteX4" fmla="*/ 2899735 w 5391888"/>
              <a:gd name="connsiteY4" fmla="*/ 7074 h 6002085"/>
              <a:gd name="connsiteX0" fmla="*/ 2910621 w 5402774"/>
              <a:gd name="connsiteY0" fmla="*/ 7074 h 6002085"/>
              <a:gd name="connsiteX1" fmla="*/ 5402774 w 5402774"/>
              <a:gd name="connsiteY1" fmla="*/ 0 h 6002085"/>
              <a:gd name="connsiteX2" fmla="*/ 5385654 w 5402774"/>
              <a:gd name="connsiteY2" fmla="*/ 6002085 h 6002085"/>
              <a:gd name="connsiteX3" fmla="*/ 0 w 5402774"/>
              <a:gd name="connsiteY3" fmla="*/ 5983539 h 6002085"/>
              <a:gd name="connsiteX4" fmla="*/ 2910621 w 5402774"/>
              <a:gd name="connsiteY4" fmla="*/ 7074 h 600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2774" h="6002085">
                <a:moveTo>
                  <a:pt x="2910621" y="7074"/>
                </a:moveTo>
                <a:lnTo>
                  <a:pt x="5402774" y="0"/>
                </a:lnTo>
                <a:cubicBezTo>
                  <a:pt x="5397067" y="2000695"/>
                  <a:pt x="5391361" y="4001390"/>
                  <a:pt x="5385654" y="6002085"/>
                </a:cubicBezTo>
                <a:lnTo>
                  <a:pt x="0" y="5983539"/>
                </a:lnTo>
                <a:lnTo>
                  <a:pt x="2910621" y="7074"/>
                </a:lnTo>
                <a:close/>
              </a:path>
            </a:pathLst>
          </a:custGeom>
          <a:gradFill flip="none" rotWithShape="1">
            <a:gsLst>
              <a:gs pos="92697">
                <a:schemeClr val="tx2">
                  <a:lumMod val="90000"/>
                  <a:lumOff val="10000"/>
                </a:schemeClr>
              </a:gs>
              <a:gs pos="0">
                <a:schemeClr val="tx2">
                  <a:lumMod val="90000"/>
                  <a:lumOff val="10000"/>
                </a:schemeClr>
              </a:gs>
              <a:gs pos="0">
                <a:schemeClr val="tx2">
                  <a:lumMod val="90000"/>
                  <a:lumOff val="10000"/>
                </a:schemeClr>
              </a:gs>
              <a:gs pos="0">
                <a:schemeClr val="tx2">
                  <a:lumMod val="75000"/>
                  <a:lumOff val="2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964C8-A175-D7AF-3FA4-B94E39C6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42" y="863600"/>
            <a:ext cx="660240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8BB686-D3F9-1D8F-D64E-90E02ADE71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0BB4C-A1BB-9467-1FED-1640114B7E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6A000B49-9D64-40CD-6D5C-B6D3C3A05783}"/>
              </a:ext>
            </a:extLst>
          </p:cNvPr>
          <p:cNvSpPr/>
          <p:nvPr userDrawn="1"/>
        </p:nvSpPr>
        <p:spPr>
          <a:xfrm rot="10800000">
            <a:off x="589750" y="-12702"/>
            <a:ext cx="4953000" cy="6007101"/>
          </a:xfrm>
          <a:custGeom>
            <a:avLst/>
            <a:gdLst>
              <a:gd name="connsiteX0" fmla="*/ 0 w 1854200"/>
              <a:gd name="connsiteY0" fmla="*/ 0 h 5994401"/>
              <a:gd name="connsiteX1" fmla="*/ 1854200 w 1854200"/>
              <a:gd name="connsiteY1" fmla="*/ 0 h 5994401"/>
              <a:gd name="connsiteX2" fmla="*/ 1854200 w 1854200"/>
              <a:gd name="connsiteY2" fmla="*/ 5994401 h 5994401"/>
              <a:gd name="connsiteX3" fmla="*/ 0 w 1854200"/>
              <a:gd name="connsiteY3" fmla="*/ 5994401 h 5994401"/>
              <a:gd name="connsiteX4" fmla="*/ 0 w 1854200"/>
              <a:gd name="connsiteY4" fmla="*/ 0 h 5994401"/>
              <a:gd name="connsiteX0" fmla="*/ 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968500 w 4953000"/>
              <a:gd name="connsiteY2" fmla="*/ 59944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3000" h="6007101">
                <a:moveTo>
                  <a:pt x="2921000" y="12700"/>
                </a:moveTo>
                <a:lnTo>
                  <a:pt x="4953000" y="0"/>
                </a:lnTo>
                <a:lnTo>
                  <a:pt x="1968500" y="5994401"/>
                </a:lnTo>
                <a:lnTo>
                  <a:pt x="0" y="6007101"/>
                </a:lnTo>
                <a:lnTo>
                  <a:pt x="2921000" y="12700"/>
                </a:lnTo>
                <a:close/>
              </a:path>
            </a:pathLst>
          </a:custGeom>
          <a:solidFill>
            <a:srgbClr val="C04C4C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E3D9D7C3-250B-C66B-DB51-0E6C7E10BD02}"/>
              </a:ext>
            </a:extLst>
          </p:cNvPr>
          <p:cNvGrpSpPr/>
          <p:nvPr userDrawn="1"/>
        </p:nvGrpSpPr>
        <p:grpSpPr>
          <a:xfrm>
            <a:off x="1433777" y="5528221"/>
            <a:ext cx="613993" cy="75107"/>
            <a:chOff x="-1587" y="4763"/>
            <a:chExt cx="300037" cy="42862"/>
          </a:xfrm>
          <a:solidFill>
            <a:schemeClr val="bg1"/>
          </a:solidFill>
        </p:grpSpPr>
        <p:sp>
          <p:nvSpPr>
            <p:cNvPr id="408" name="Oval 13">
              <a:extLst>
                <a:ext uri="{FF2B5EF4-FFF2-40B4-BE49-F238E27FC236}">
                  <a16:creationId xmlns:a16="http://schemas.microsoft.com/office/drawing/2014/main" id="{EFF050FE-D3FD-BAE4-B33F-FCD8ABD26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409" name="Oval 14">
              <a:extLst>
                <a:ext uri="{FF2B5EF4-FFF2-40B4-BE49-F238E27FC236}">
                  <a16:creationId xmlns:a16="http://schemas.microsoft.com/office/drawing/2014/main" id="{87630A76-4060-4BB0-EF18-A53082D0D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5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410" name="Oval 15">
              <a:extLst>
                <a:ext uri="{FF2B5EF4-FFF2-40B4-BE49-F238E27FC236}">
                  <a16:creationId xmlns:a16="http://schemas.microsoft.com/office/drawing/2014/main" id="{46B2C827-42B9-DBEC-F22A-F17CC0C8A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411" name="Oval 16">
              <a:extLst>
                <a:ext uri="{FF2B5EF4-FFF2-40B4-BE49-F238E27FC236}">
                  <a16:creationId xmlns:a16="http://schemas.microsoft.com/office/drawing/2014/main" id="{B59EBCEA-4042-970A-98AD-2F36CD31C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38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</p:grpSp>
      <p:sp>
        <p:nvSpPr>
          <p:cNvPr id="412" name="Rectangle 402">
            <a:extLst>
              <a:ext uri="{FF2B5EF4-FFF2-40B4-BE49-F238E27FC236}">
                <a16:creationId xmlns:a16="http://schemas.microsoft.com/office/drawing/2014/main" id="{673165B6-3265-E64F-D897-23F76C1FB9DB}"/>
              </a:ext>
            </a:extLst>
          </p:cNvPr>
          <p:cNvSpPr/>
          <p:nvPr userDrawn="1"/>
        </p:nvSpPr>
        <p:spPr>
          <a:xfrm rot="10800000">
            <a:off x="2231874" y="4927332"/>
            <a:ext cx="1150304" cy="1395112"/>
          </a:xfrm>
          <a:custGeom>
            <a:avLst/>
            <a:gdLst>
              <a:gd name="connsiteX0" fmla="*/ 0 w 1854200"/>
              <a:gd name="connsiteY0" fmla="*/ 0 h 5994401"/>
              <a:gd name="connsiteX1" fmla="*/ 1854200 w 1854200"/>
              <a:gd name="connsiteY1" fmla="*/ 0 h 5994401"/>
              <a:gd name="connsiteX2" fmla="*/ 1854200 w 1854200"/>
              <a:gd name="connsiteY2" fmla="*/ 5994401 h 5994401"/>
              <a:gd name="connsiteX3" fmla="*/ 0 w 1854200"/>
              <a:gd name="connsiteY3" fmla="*/ 5994401 h 5994401"/>
              <a:gd name="connsiteX4" fmla="*/ 0 w 1854200"/>
              <a:gd name="connsiteY4" fmla="*/ 0 h 5994401"/>
              <a:gd name="connsiteX0" fmla="*/ 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968500 w 4953000"/>
              <a:gd name="connsiteY2" fmla="*/ 59944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3000" h="6007101">
                <a:moveTo>
                  <a:pt x="2921000" y="12700"/>
                </a:moveTo>
                <a:lnTo>
                  <a:pt x="4953000" y="0"/>
                </a:lnTo>
                <a:lnTo>
                  <a:pt x="1968500" y="5994401"/>
                </a:lnTo>
                <a:lnTo>
                  <a:pt x="0" y="6007101"/>
                </a:lnTo>
                <a:lnTo>
                  <a:pt x="2921000" y="127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D6BC3D2-2522-41DF-7A30-2E82600765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" y="921703"/>
            <a:ext cx="4459468" cy="4278630"/>
          </a:xfrm>
          <a:custGeom>
            <a:avLst/>
            <a:gdLst>
              <a:gd name="connsiteX0" fmla="*/ 0 w 2905125"/>
              <a:gd name="connsiteY0" fmla="*/ 4278630 h 4278630"/>
              <a:gd name="connsiteX1" fmla="*/ 1053834 w 2905125"/>
              <a:gd name="connsiteY1" fmla="*/ 0 h 4278630"/>
              <a:gd name="connsiteX2" fmla="*/ 2905125 w 2905125"/>
              <a:gd name="connsiteY2" fmla="*/ 0 h 4278630"/>
              <a:gd name="connsiteX3" fmla="*/ 1851291 w 2905125"/>
              <a:gd name="connsiteY3" fmla="*/ 4278630 h 4278630"/>
              <a:gd name="connsiteX4" fmla="*/ 0 w 2905125"/>
              <a:gd name="connsiteY4" fmla="*/ 4278630 h 4278630"/>
              <a:gd name="connsiteX0" fmla="*/ 0 w 4065185"/>
              <a:gd name="connsiteY0" fmla="*/ 4278630 h 4278630"/>
              <a:gd name="connsiteX1" fmla="*/ 2213894 w 4065185"/>
              <a:gd name="connsiteY1" fmla="*/ 0 h 4278630"/>
              <a:gd name="connsiteX2" fmla="*/ 4065185 w 4065185"/>
              <a:gd name="connsiteY2" fmla="*/ 0 h 4278630"/>
              <a:gd name="connsiteX3" fmla="*/ 3011351 w 4065185"/>
              <a:gd name="connsiteY3" fmla="*/ 4278630 h 4278630"/>
              <a:gd name="connsiteX4" fmla="*/ 0 w 4065185"/>
              <a:gd name="connsiteY4" fmla="*/ 4278630 h 4278630"/>
              <a:gd name="connsiteX0" fmla="*/ 0 w 4065185"/>
              <a:gd name="connsiteY0" fmla="*/ 4278630 h 4278630"/>
              <a:gd name="connsiteX1" fmla="*/ 997490 w 4065185"/>
              <a:gd name="connsiteY1" fmla="*/ 0 h 4278630"/>
              <a:gd name="connsiteX2" fmla="*/ 4065185 w 4065185"/>
              <a:gd name="connsiteY2" fmla="*/ 0 h 4278630"/>
              <a:gd name="connsiteX3" fmla="*/ 3011351 w 4065185"/>
              <a:gd name="connsiteY3" fmla="*/ 4278630 h 4278630"/>
              <a:gd name="connsiteX4" fmla="*/ 0 w 4065185"/>
              <a:gd name="connsiteY4" fmla="*/ 4278630 h 4278630"/>
              <a:gd name="connsiteX0" fmla="*/ 0 w 4065185"/>
              <a:gd name="connsiteY0" fmla="*/ 4278630 h 4278630"/>
              <a:gd name="connsiteX1" fmla="*/ 997490 w 4065185"/>
              <a:gd name="connsiteY1" fmla="*/ 0 h 4278630"/>
              <a:gd name="connsiteX2" fmla="*/ 4065185 w 4065185"/>
              <a:gd name="connsiteY2" fmla="*/ 0 h 4278630"/>
              <a:gd name="connsiteX3" fmla="*/ 2432510 w 4065185"/>
              <a:gd name="connsiteY3" fmla="*/ 4270241 h 4278630"/>
              <a:gd name="connsiteX4" fmla="*/ 0 w 4065185"/>
              <a:gd name="connsiteY4" fmla="*/ 4278630 h 4278630"/>
              <a:gd name="connsiteX0" fmla="*/ 0 w 4442690"/>
              <a:gd name="connsiteY0" fmla="*/ 4278630 h 4278630"/>
              <a:gd name="connsiteX1" fmla="*/ 997490 w 4442690"/>
              <a:gd name="connsiteY1" fmla="*/ 0 h 4278630"/>
              <a:gd name="connsiteX2" fmla="*/ 4442690 w 4442690"/>
              <a:gd name="connsiteY2" fmla="*/ 16778 h 4278630"/>
              <a:gd name="connsiteX3" fmla="*/ 2432510 w 4442690"/>
              <a:gd name="connsiteY3" fmla="*/ 4270241 h 4278630"/>
              <a:gd name="connsiteX4" fmla="*/ 0 w 4442690"/>
              <a:gd name="connsiteY4" fmla="*/ 4278630 h 4278630"/>
              <a:gd name="connsiteX0" fmla="*/ 0 w 4442690"/>
              <a:gd name="connsiteY0" fmla="*/ 4278630 h 4278630"/>
              <a:gd name="connsiteX1" fmla="*/ 997490 w 4442690"/>
              <a:gd name="connsiteY1" fmla="*/ 0 h 4278630"/>
              <a:gd name="connsiteX2" fmla="*/ 4442690 w 4442690"/>
              <a:gd name="connsiteY2" fmla="*/ 16778 h 4278630"/>
              <a:gd name="connsiteX3" fmla="*/ 2432510 w 4442690"/>
              <a:gd name="connsiteY3" fmla="*/ 4270241 h 4278630"/>
              <a:gd name="connsiteX4" fmla="*/ 0 w 4442690"/>
              <a:gd name="connsiteY4" fmla="*/ 4278630 h 4278630"/>
              <a:gd name="connsiteX0" fmla="*/ 0 w 4375578"/>
              <a:gd name="connsiteY0" fmla="*/ 4278630 h 4278630"/>
              <a:gd name="connsiteX1" fmla="*/ 997490 w 4375578"/>
              <a:gd name="connsiteY1" fmla="*/ 0 h 4278630"/>
              <a:gd name="connsiteX2" fmla="*/ 4375578 w 4375578"/>
              <a:gd name="connsiteY2" fmla="*/ 8389 h 4278630"/>
              <a:gd name="connsiteX3" fmla="*/ 2432510 w 4375578"/>
              <a:gd name="connsiteY3" fmla="*/ 4270241 h 4278630"/>
              <a:gd name="connsiteX4" fmla="*/ 0 w 4375578"/>
              <a:gd name="connsiteY4" fmla="*/ 4278630 h 4278630"/>
              <a:gd name="connsiteX0" fmla="*/ 0 w 4459468"/>
              <a:gd name="connsiteY0" fmla="*/ 4278630 h 4278630"/>
              <a:gd name="connsiteX1" fmla="*/ 997490 w 4459468"/>
              <a:gd name="connsiteY1" fmla="*/ 0 h 4278630"/>
              <a:gd name="connsiteX2" fmla="*/ 4459468 w 4459468"/>
              <a:gd name="connsiteY2" fmla="*/ 0 h 4278630"/>
              <a:gd name="connsiteX3" fmla="*/ 2432510 w 4459468"/>
              <a:gd name="connsiteY3" fmla="*/ 4270241 h 4278630"/>
              <a:gd name="connsiteX4" fmla="*/ 0 w 4459468"/>
              <a:gd name="connsiteY4" fmla="*/ 4278630 h 4278630"/>
              <a:gd name="connsiteX0" fmla="*/ 0 w 4459468"/>
              <a:gd name="connsiteY0" fmla="*/ 4278630 h 4278630"/>
              <a:gd name="connsiteX1" fmla="*/ 2130004 w 4459468"/>
              <a:gd name="connsiteY1" fmla="*/ 0 h 4278630"/>
              <a:gd name="connsiteX2" fmla="*/ 4459468 w 4459468"/>
              <a:gd name="connsiteY2" fmla="*/ 0 h 4278630"/>
              <a:gd name="connsiteX3" fmla="*/ 2432510 w 4459468"/>
              <a:gd name="connsiteY3" fmla="*/ 4270241 h 4278630"/>
              <a:gd name="connsiteX4" fmla="*/ 0 w 4459468"/>
              <a:gd name="connsiteY4" fmla="*/ 4278630 h 427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9468" h="4278630">
                <a:moveTo>
                  <a:pt x="0" y="4278630"/>
                </a:moveTo>
                <a:lnTo>
                  <a:pt x="2130004" y="0"/>
                </a:lnTo>
                <a:lnTo>
                  <a:pt x="4459468" y="0"/>
                </a:lnTo>
                <a:lnTo>
                  <a:pt x="2432510" y="4270241"/>
                </a:lnTo>
                <a:lnTo>
                  <a:pt x="0" y="427863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12B52E9B-EBD9-59E5-FD4A-F852C1B6F5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44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_01">
    <p:bg>
      <p:bgPr>
        <a:solidFill>
          <a:srgbClr val="C0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7D312-FCF4-DE33-A475-5EF1243043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172CD-6881-B6F2-739F-2CB7D2B502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pPr/>
              <a:t>‹#›</a:t>
            </a:fld>
            <a:endParaRPr lang="en-MY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9989E-F336-675A-C17F-6BEC4980C6E2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B09A61-C8B8-77A3-B50F-C473B78F17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9" name="Freeform 88">
            <a:extLst>
              <a:ext uri="{FF2B5EF4-FFF2-40B4-BE49-F238E27FC236}">
                <a16:creationId xmlns:a16="http://schemas.microsoft.com/office/drawing/2014/main" id="{B895953F-CAF8-92F3-1EC5-F97B90F9D599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8565369" y="-3309433"/>
            <a:ext cx="12148525" cy="10716021"/>
          </a:xfrm>
          <a:custGeom>
            <a:avLst/>
            <a:gdLst>
              <a:gd name="T0" fmla="*/ 456 w 460"/>
              <a:gd name="T1" fmla="*/ 144 h 405"/>
              <a:gd name="T2" fmla="*/ 389 w 460"/>
              <a:gd name="T3" fmla="*/ 39 h 405"/>
              <a:gd name="T4" fmla="*/ 253 w 460"/>
              <a:gd name="T5" fmla="*/ 3 h 405"/>
              <a:gd name="T6" fmla="*/ 175 w 460"/>
              <a:gd name="T7" fmla="*/ 21 h 405"/>
              <a:gd name="T8" fmla="*/ 107 w 460"/>
              <a:gd name="T9" fmla="*/ 59 h 405"/>
              <a:gd name="T10" fmla="*/ 28 w 460"/>
              <a:gd name="T11" fmla="*/ 137 h 405"/>
              <a:gd name="T12" fmla="*/ 12 w 460"/>
              <a:gd name="T13" fmla="*/ 248 h 405"/>
              <a:gd name="T14" fmla="*/ 76 w 460"/>
              <a:gd name="T15" fmla="*/ 340 h 405"/>
              <a:gd name="T16" fmla="*/ 186 w 460"/>
              <a:gd name="T17" fmla="*/ 398 h 405"/>
              <a:gd name="T18" fmla="*/ 243 w 460"/>
              <a:gd name="T19" fmla="*/ 404 h 405"/>
              <a:gd name="T20" fmla="*/ 306 w 460"/>
              <a:gd name="T21" fmla="*/ 390 h 405"/>
              <a:gd name="T22" fmla="*/ 416 w 460"/>
              <a:gd name="T23" fmla="*/ 307 h 405"/>
              <a:gd name="T24" fmla="*/ 460 w 460"/>
              <a:gd name="T25" fmla="*/ 179 h 405"/>
              <a:gd name="T26" fmla="*/ 456 w 460"/>
              <a:gd name="T27" fmla="*/ 144 h 405"/>
              <a:gd name="T28" fmla="*/ 456 w 460"/>
              <a:gd name="T29" fmla="*/ 144 h 405"/>
              <a:gd name="T30" fmla="*/ 423 w 460"/>
              <a:gd name="T31" fmla="*/ 195 h 405"/>
              <a:gd name="T32" fmla="*/ 380 w 460"/>
              <a:gd name="T33" fmla="*/ 297 h 405"/>
              <a:gd name="T34" fmla="*/ 299 w 460"/>
              <a:gd name="T35" fmla="*/ 350 h 405"/>
              <a:gd name="T36" fmla="*/ 240 w 460"/>
              <a:gd name="T37" fmla="*/ 355 h 405"/>
              <a:gd name="T38" fmla="*/ 240 w 460"/>
              <a:gd name="T39" fmla="*/ 355 h 405"/>
              <a:gd name="T40" fmla="*/ 127 w 460"/>
              <a:gd name="T41" fmla="*/ 281 h 405"/>
              <a:gd name="T42" fmla="*/ 95 w 460"/>
              <a:gd name="T43" fmla="*/ 212 h 405"/>
              <a:gd name="T44" fmla="*/ 103 w 460"/>
              <a:gd name="T45" fmla="*/ 167 h 405"/>
              <a:gd name="T46" fmla="*/ 143 w 460"/>
              <a:gd name="T47" fmla="*/ 112 h 405"/>
              <a:gd name="T48" fmla="*/ 186 w 460"/>
              <a:gd name="T49" fmla="*/ 78 h 405"/>
              <a:gd name="T50" fmla="*/ 339 w 460"/>
              <a:gd name="T51" fmla="*/ 66 h 405"/>
              <a:gd name="T52" fmla="*/ 423 w 460"/>
              <a:gd name="T53" fmla="*/ 180 h 405"/>
              <a:gd name="T54" fmla="*/ 423 w 460"/>
              <a:gd name="T55" fmla="*/ 195 h 405"/>
              <a:gd name="T56" fmla="*/ 423 w 460"/>
              <a:gd name="T57" fmla="*/ 195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0" h="405">
                <a:moveTo>
                  <a:pt x="456" y="144"/>
                </a:moveTo>
                <a:cubicBezTo>
                  <a:pt x="447" y="102"/>
                  <a:pt x="423" y="64"/>
                  <a:pt x="389" y="39"/>
                </a:cubicBezTo>
                <a:cubicBezTo>
                  <a:pt x="350" y="11"/>
                  <a:pt x="299" y="0"/>
                  <a:pt x="253" y="3"/>
                </a:cubicBezTo>
                <a:cubicBezTo>
                  <a:pt x="226" y="5"/>
                  <a:pt x="200" y="11"/>
                  <a:pt x="175" y="21"/>
                </a:cubicBezTo>
                <a:cubicBezTo>
                  <a:pt x="151" y="31"/>
                  <a:pt x="129" y="44"/>
                  <a:pt x="107" y="59"/>
                </a:cubicBezTo>
                <a:cubicBezTo>
                  <a:pt x="77" y="80"/>
                  <a:pt x="48" y="106"/>
                  <a:pt x="28" y="137"/>
                </a:cubicBezTo>
                <a:cubicBezTo>
                  <a:pt x="7" y="171"/>
                  <a:pt x="0" y="210"/>
                  <a:pt x="12" y="248"/>
                </a:cubicBezTo>
                <a:cubicBezTo>
                  <a:pt x="23" y="284"/>
                  <a:pt x="48" y="316"/>
                  <a:pt x="76" y="340"/>
                </a:cubicBezTo>
                <a:cubicBezTo>
                  <a:pt x="108" y="367"/>
                  <a:pt x="145" y="389"/>
                  <a:pt x="186" y="398"/>
                </a:cubicBezTo>
                <a:cubicBezTo>
                  <a:pt x="205" y="403"/>
                  <a:pt x="224" y="405"/>
                  <a:pt x="243" y="404"/>
                </a:cubicBezTo>
                <a:cubicBezTo>
                  <a:pt x="264" y="402"/>
                  <a:pt x="286" y="398"/>
                  <a:pt x="306" y="390"/>
                </a:cubicBezTo>
                <a:cubicBezTo>
                  <a:pt x="350" y="374"/>
                  <a:pt x="388" y="344"/>
                  <a:pt x="416" y="307"/>
                </a:cubicBezTo>
                <a:cubicBezTo>
                  <a:pt x="444" y="270"/>
                  <a:pt x="460" y="225"/>
                  <a:pt x="460" y="179"/>
                </a:cubicBezTo>
                <a:cubicBezTo>
                  <a:pt x="460" y="167"/>
                  <a:pt x="459" y="155"/>
                  <a:pt x="456" y="144"/>
                </a:cubicBezTo>
                <a:cubicBezTo>
                  <a:pt x="453" y="127"/>
                  <a:pt x="460" y="160"/>
                  <a:pt x="456" y="144"/>
                </a:cubicBezTo>
                <a:close/>
                <a:moveTo>
                  <a:pt x="423" y="195"/>
                </a:moveTo>
                <a:cubicBezTo>
                  <a:pt x="422" y="232"/>
                  <a:pt x="404" y="270"/>
                  <a:pt x="380" y="297"/>
                </a:cubicBezTo>
                <a:cubicBezTo>
                  <a:pt x="358" y="322"/>
                  <a:pt x="330" y="340"/>
                  <a:pt x="299" y="350"/>
                </a:cubicBezTo>
                <a:cubicBezTo>
                  <a:pt x="280" y="356"/>
                  <a:pt x="260" y="357"/>
                  <a:pt x="240" y="355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193" y="349"/>
                  <a:pt x="156" y="317"/>
                  <a:pt x="127" y="281"/>
                </a:cubicBezTo>
                <a:cubicBezTo>
                  <a:pt x="111" y="262"/>
                  <a:pt x="98" y="238"/>
                  <a:pt x="95" y="212"/>
                </a:cubicBezTo>
                <a:cubicBezTo>
                  <a:pt x="94" y="197"/>
                  <a:pt x="97" y="181"/>
                  <a:pt x="103" y="167"/>
                </a:cubicBezTo>
                <a:cubicBezTo>
                  <a:pt x="112" y="146"/>
                  <a:pt x="127" y="128"/>
                  <a:pt x="143" y="112"/>
                </a:cubicBezTo>
                <a:cubicBezTo>
                  <a:pt x="156" y="99"/>
                  <a:pt x="170" y="87"/>
                  <a:pt x="186" y="78"/>
                </a:cubicBezTo>
                <a:cubicBezTo>
                  <a:pt x="232" y="51"/>
                  <a:pt x="289" y="46"/>
                  <a:pt x="339" y="66"/>
                </a:cubicBezTo>
                <a:cubicBezTo>
                  <a:pt x="385" y="85"/>
                  <a:pt x="421" y="129"/>
                  <a:pt x="423" y="180"/>
                </a:cubicBezTo>
                <a:cubicBezTo>
                  <a:pt x="423" y="185"/>
                  <a:pt x="423" y="190"/>
                  <a:pt x="423" y="195"/>
                </a:cubicBezTo>
                <a:cubicBezTo>
                  <a:pt x="423" y="197"/>
                  <a:pt x="423" y="194"/>
                  <a:pt x="423" y="195"/>
                </a:cubicBezTo>
                <a:close/>
              </a:path>
            </a:pathLst>
          </a:custGeom>
          <a:solidFill>
            <a:schemeClr val="bg1">
              <a:alpha val="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8">
            <a:extLst>
              <a:ext uri="{FF2B5EF4-FFF2-40B4-BE49-F238E27FC236}">
                <a16:creationId xmlns:a16="http://schemas.microsoft.com/office/drawing/2014/main" id="{063183E8-ED2B-748E-7754-13955CBFDBE0}"/>
              </a:ext>
            </a:extLst>
          </p:cNvPr>
          <p:cNvSpPr>
            <a:spLocks noEditPoints="1"/>
          </p:cNvSpPr>
          <p:nvPr userDrawn="1"/>
        </p:nvSpPr>
        <p:spPr bwMode="auto">
          <a:xfrm rot="1408779">
            <a:off x="6843673" y="-6248482"/>
            <a:ext cx="12148525" cy="10716021"/>
          </a:xfrm>
          <a:custGeom>
            <a:avLst/>
            <a:gdLst>
              <a:gd name="T0" fmla="*/ 456 w 460"/>
              <a:gd name="T1" fmla="*/ 144 h 405"/>
              <a:gd name="T2" fmla="*/ 389 w 460"/>
              <a:gd name="T3" fmla="*/ 39 h 405"/>
              <a:gd name="T4" fmla="*/ 253 w 460"/>
              <a:gd name="T5" fmla="*/ 3 h 405"/>
              <a:gd name="T6" fmla="*/ 175 w 460"/>
              <a:gd name="T7" fmla="*/ 21 h 405"/>
              <a:gd name="T8" fmla="*/ 107 w 460"/>
              <a:gd name="T9" fmla="*/ 59 h 405"/>
              <a:gd name="T10" fmla="*/ 28 w 460"/>
              <a:gd name="T11" fmla="*/ 137 h 405"/>
              <a:gd name="T12" fmla="*/ 12 w 460"/>
              <a:gd name="T13" fmla="*/ 248 h 405"/>
              <a:gd name="T14" fmla="*/ 76 w 460"/>
              <a:gd name="T15" fmla="*/ 340 h 405"/>
              <a:gd name="T16" fmla="*/ 186 w 460"/>
              <a:gd name="T17" fmla="*/ 398 h 405"/>
              <a:gd name="T18" fmla="*/ 243 w 460"/>
              <a:gd name="T19" fmla="*/ 404 h 405"/>
              <a:gd name="T20" fmla="*/ 306 w 460"/>
              <a:gd name="T21" fmla="*/ 390 h 405"/>
              <a:gd name="T22" fmla="*/ 416 w 460"/>
              <a:gd name="T23" fmla="*/ 307 h 405"/>
              <a:gd name="T24" fmla="*/ 460 w 460"/>
              <a:gd name="T25" fmla="*/ 179 h 405"/>
              <a:gd name="T26" fmla="*/ 456 w 460"/>
              <a:gd name="T27" fmla="*/ 144 h 405"/>
              <a:gd name="T28" fmla="*/ 456 w 460"/>
              <a:gd name="T29" fmla="*/ 144 h 405"/>
              <a:gd name="T30" fmla="*/ 423 w 460"/>
              <a:gd name="T31" fmla="*/ 195 h 405"/>
              <a:gd name="T32" fmla="*/ 380 w 460"/>
              <a:gd name="T33" fmla="*/ 297 h 405"/>
              <a:gd name="T34" fmla="*/ 299 w 460"/>
              <a:gd name="T35" fmla="*/ 350 h 405"/>
              <a:gd name="T36" fmla="*/ 240 w 460"/>
              <a:gd name="T37" fmla="*/ 355 h 405"/>
              <a:gd name="T38" fmla="*/ 240 w 460"/>
              <a:gd name="T39" fmla="*/ 355 h 405"/>
              <a:gd name="T40" fmla="*/ 127 w 460"/>
              <a:gd name="T41" fmla="*/ 281 h 405"/>
              <a:gd name="T42" fmla="*/ 95 w 460"/>
              <a:gd name="T43" fmla="*/ 212 h 405"/>
              <a:gd name="T44" fmla="*/ 103 w 460"/>
              <a:gd name="T45" fmla="*/ 167 h 405"/>
              <a:gd name="T46" fmla="*/ 143 w 460"/>
              <a:gd name="T47" fmla="*/ 112 h 405"/>
              <a:gd name="T48" fmla="*/ 186 w 460"/>
              <a:gd name="T49" fmla="*/ 78 h 405"/>
              <a:gd name="T50" fmla="*/ 339 w 460"/>
              <a:gd name="T51" fmla="*/ 66 h 405"/>
              <a:gd name="T52" fmla="*/ 423 w 460"/>
              <a:gd name="T53" fmla="*/ 180 h 405"/>
              <a:gd name="T54" fmla="*/ 423 w 460"/>
              <a:gd name="T55" fmla="*/ 195 h 405"/>
              <a:gd name="T56" fmla="*/ 423 w 460"/>
              <a:gd name="T57" fmla="*/ 195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0" h="405">
                <a:moveTo>
                  <a:pt x="456" y="144"/>
                </a:moveTo>
                <a:cubicBezTo>
                  <a:pt x="447" y="102"/>
                  <a:pt x="423" y="64"/>
                  <a:pt x="389" y="39"/>
                </a:cubicBezTo>
                <a:cubicBezTo>
                  <a:pt x="350" y="11"/>
                  <a:pt x="299" y="0"/>
                  <a:pt x="253" y="3"/>
                </a:cubicBezTo>
                <a:cubicBezTo>
                  <a:pt x="226" y="5"/>
                  <a:pt x="200" y="11"/>
                  <a:pt x="175" y="21"/>
                </a:cubicBezTo>
                <a:cubicBezTo>
                  <a:pt x="151" y="31"/>
                  <a:pt x="129" y="44"/>
                  <a:pt x="107" y="59"/>
                </a:cubicBezTo>
                <a:cubicBezTo>
                  <a:pt x="77" y="80"/>
                  <a:pt x="48" y="106"/>
                  <a:pt x="28" y="137"/>
                </a:cubicBezTo>
                <a:cubicBezTo>
                  <a:pt x="7" y="171"/>
                  <a:pt x="0" y="210"/>
                  <a:pt x="12" y="248"/>
                </a:cubicBezTo>
                <a:cubicBezTo>
                  <a:pt x="23" y="284"/>
                  <a:pt x="48" y="316"/>
                  <a:pt x="76" y="340"/>
                </a:cubicBezTo>
                <a:cubicBezTo>
                  <a:pt x="108" y="367"/>
                  <a:pt x="145" y="389"/>
                  <a:pt x="186" y="398"/>
                </a:cubicBezTo>
                <a:cubicBezTo>
                  <a:pt x="205" y="403"/>
                  <a:pt x="224" y="405"/>
                  <a:pt x="243" y="404"/>
                </a:cubicBezTo>
                <a:cubicBezTo>
                  <a:pt x="264" y="402"/>
                  <a:pt x="286" y="398"/>
                  <a:pt x="306" y="390"/>
                </a:cubicBezTo>
                <a:cubicBezTo>
                  <a:pt x="350" y="374"/>
                  <a:pt x="388" y="344"/>
                  <a:pt x="416" y="307"/>
                </a:cubicBezTo>
                <a:cubicBezTo>
                  <a:pt x="444" y="270"/>
                  <a:pt x="460" y="225"/>
                  <a:pt x="460" y="179"/>
                </a:cubicBezTo>
                <a:cubicBezTo>
                  <a:pt x="460" y="167"/>
                  <a:pt x="459" y="155"/>
                  <a:pt x="456" y="144"/>
                </a:cubicBezTo>
                <a:cubicBezTo>
                  <a:pt x="453" y="127"/>
                  <a:pt x="460" y="160"/>
                  <a:pt x="456" y="144"/>
                </a:cubicBezTo>
                <a:close/>
                <a:moveTo>
                  <a:pt x="423" y="195"/>
                </a:moveTo>
                <a:cubicBezTo>
                  <a:pt x="422" y="232"/>
                  <a:pt x="404" y="270"/>
                  <a:pt x="380" y="297"/>
                </a:cubicBezTo>
                <a:cubicBezTo>
                  <a:pt x="358" y="322"/>
                  <a:pt x="330" y="340"/>
                  <a:pt x="299" y="350"/>
                </a:cubicBezTo>
                <a:cubicBezTo>
                  <a:pt x="280" y="356"/>
                  <a:pt x="260" y="357"/>
                  <a:pt x="240" y="355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193" y="349"/>
                  <a:pt x="156" y="317"/>
                  <a:pt x="127" y="281"/>
                </a:cubicBezTo>
                <a:cubicBezTo>
                  <a:pt x="111" y="262"/>
                  <a:pt x="98" y="238"/>
                  <a:pt x="95" y="212"/>
                </a:cubicBezTo>
                <a:cubicBezTo>
                  <a:pt x="94" y="197"/>
                  <a:pt x="97" y="181"/>
                  <a:pt x="103" y="167"/>
                </a:cubicBezTo>
                <a:cubicBezTo>
                  <a:pt x="112" y="146"/>
                  <a:pt x="127" y="128"/>
                  <a:pt x="143" y="112"/>
                </a:cubicBezTo>
                <a:cubicBezTo>
                  <a:pt x="156" y="99"/>
                  <a:pt x="170" y="87"/>
                  <a:pt x="186" y="78"/>
                </a:cubicBezTo>
                <a:cubicBezTo>
                  <a:pt x="232" y="51"/>
                  <a:pt x="289" y="46"/>
                  <a:pt x="339" y="66"/>
                </a:cubicBezTo>
                <a:cubicBezTo>
                  <a:pt x="385" y="85"/>
                  <a:pt x="421" y="129"/>
                  <a:pt x="423" y="180"/>
                </a:cubicBezTo>
                <a:cubicBezTo>
                  <a:pt x="423" y="185"/>
                  <a:pt x="423" y="190"/>
                  <a:pt x="423" y="195"/>
                </a:cubicBezTo>
                <a:cubicBezTo>
                  <a:pt x="423" y="197"/>
                  <a:pt x="423" y="194"/>
                  <a:pt x="423" y="195"/>
                </a:cubicBezTo>
                <a:close/>
              </a:path>
            </a:pathLst>
          </a:custGeom>
          <a:solidFill>
            <a:schemeClr val="bg1">
              <a:alpha val="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70865CC-7406-8BF6-F1B8-F40A463E72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09538" y="-83942"/>
            <a:ext cx="7441671" cy="7093790"/>
          </a:xfrm>
          <a:custGeom>
            <a:avLst/>
            <a:gdLst>
              <a:gd name="connsiteX0" fmla="*/ 0 w 2905125"/>
              <a:gd name="connsiteY0" fmla="*/ 0 h 4278630"/>
              <a:gd name="connsiteX1" fmla="*/ 2049449 w 2905125"/>
              <a:gd name="connsiteY1" fmla="*/ 0 h 4278630"/>
              <a:gd name="connsiteX2" fmla="*/ 2905125 w 2905125"/>
              <a:gd name="connsiteY2" fmla="*/ 855676 h 4278630"/>
              <a:gd name="connsiteX3" fmla="*/ 2905125 w 2905125"/>
              <a:gd name="connsiteY3" fmla="*/ 4278630 h 4278630"/>
              <a:gd name="connsiteX4" fmla="*/ 0 w 2905125"/>
              <a:gd name="connsiteY4" fmla="*/ 4278630 h 4278630"/>
              <a:gd name="connsiteX5" fmla="*/ 0 w 2905125"/>
              <a:gd name="connsiteY5" fmla="*/ 0 h 4278630"/>
              <a:gd name="connsiteX0" fmla="*/ 0 w 5206987"/>
              <a:gd name="connsiteY0" fmla="*/ 971550 h 5250180"/>
              <a:gd name="connsiteX1" fmla="*/ 5206987 w 5206987"/>
              <a:gd name="connsiteY1" fmla="*/ 0 h 5250180"/>
              <a:gd name="connsiteX2" fmla="*/ 2905125 w 5206987"/>
              <a:gd name="connsiteY2" fmla="*/ 1827226 h 5250180"/>
              <a:gd name="connsiteX3" fmla="*/ 2905125 w 5206987"/>
              <a:gd name="connsiteY3" fmla="*/ 5250180 h 5250180"/>
              <a:gd name="connsiteX4" fmla="*/ 0 w 5206987"/>
              <a:gd name="connsiteY4" fmla="*/ 5250180 h 5250180"/>
              <a:gd name="connsiteX5" fmla="*/ 0 w 5206987"/>
              <a:gd name="connsiteY5" fmla="*/ 971550 h 5250180"/>
              <a:gd name="connsiteX0" fmla="*/ 0 w 5206987"/>
              <a:gd name="connsiteY0" fmla="*/ 971550 h 6827851"/>
              <a:gd name="connsiteX1" fmla="*/ 5206987 w 5206987"/>
              <a:gd name="connsiteY1" fmla="*/ 0 h 6827851"/>
              <a:gd name="connsiteX2" fmla="*/ 3405188 w 5206987"/>
              <a:gd name="connsiteY2" fmla="*/ 6827851 h 6827851"/>
              <a:gd name="connsiteX3" fmla="*/ 2905125 w 5206987"/>
              <a:gd name="connsiteY3" fmla="*/ 5250180 h 6827851"/>
              <a:gd name="connsiteX4" fmla="*/ 0 w 5206987"/>
              <a:gd name="connsiteY4" fmla="*/ 5250180 h 6827851"/>
              <a:gd name="connsiteX5" fmla="*/ 0 w 5206987"/>
              <a:gd name="connsiteY5" fmla="*/ 971550 h 6827851"/>
              <a:gd name="connsiteX0" fmla="*/ 1323975 w 6530962"/>
              <a:gd name="connsiteY0" fmla="*/ 971550 h 6950393"/>
              <a:gd name="connsiteX1" fmla="*/ 6530962 w 6530962"/>
              <a:gd name="connsiteY1" fmla="*/ 0 h 6950393"/>
              <a:gd name="connsiteX2" fmla="*/ 4729163 w 6530962"/>
              <a:gd name="connsiteY2" fmla="*/ 6827851 h 6950393"/>
              <a:gd name="connsiteX3" fmla="*/ 0 w 6530962"/>
              <a:gd name="connsiteY3" fmla="*/ 6950393 h 6950393"/>
              <a:gd name="connsiteX4" fmla="*/ 1323975 w 6530962"/>
              <a:gd name="connsiteY4" fmla="*/ 5250180 h 6950393"/>
              <a:gd name="connsiteX5" fmla="*/ 1323975 w 6530962"/>
              <a:gd name="connsiteY5" fmla="*/ 971550 h 6950393"/>
              <a:gd name="connsiteX0" fmla="*/ 1323975 w 6530962"/>
              <a:gd name="connsiteY0" fmla="*/ 971550 h 7127888"/>
              <a:gd name="connsiteX1" fmla="*/ 6530962 w 6530962"/>
              <a:gd name="connsiteY1" fmla="*/ 0 h 7127888"/>
              <a:gd name="connsiteX2" fmla="*/ 5386388 w 6530962"/>
              <a:gd name="connsiteY2" fmla="*/ 7127888 h 7127888"/>
              <a:gd name="connsiteX3" fmla="*/ 0 w 6530962"/>
              <a:gd name="connsiteY3" fmla="*/ 6950393 h 7127888"/>
              <a:gd name="connsiteX4" fmla="*/ 1323975 w 6530962"/>
              <a:gd name="connsiteY4" fmla="*/ 5250180 h 7127888"/>
              <a:gd name="connsiteX5" fmla="*/ 1323975 w 6530962"/>
              <a:gd name="connsiteY5" fmla="*/ 971550 h 7127888"/>
              <a:gd name="connsiteX0" fmla="*/ 1323975 w 6530962"/>
              <a:gd name="connsiteY0" fmla="*/ 971550 h 7013588"/>
              <a:gd name="connsiteX1" fmla="*/ 6530962 w 6530962"/>
              <a:gd name="connsiteY1" fmla="*/ 0 h 7013588"/>
              <a:gd name="connsiteX2" fmla="*/ 5514976 w 6530962"/>
              <a:gd name="connsiteY2" fmla="*/ 7013588 h 7013588"/>
              <a:gd name="connsiteX3" fmla="*/ 0 w 6530962"/>
              <a:gd name="connsiteY3" fmla="*/ 6950393 h 7013588"/>
              <a:gd name="connsiteX4" fmla="*/ 1323975 w 6530962"/>
              <a:gd name="connsiteY4" fmla="*/ 5250180 h 7013588"/>
              <a:gd name="connsiteX5" fmla="*/ 1323975 w 6530962"/>
              <a:gd name="connsiteY5" fmla="*/ 971550 h 7013588"/>
              <a:gd name="connsiteX0" fmla="*/ 1338263 w 6545250"/>
              <a:gd name="connsiteY0" fmla="*/ 971550 h 7050406"/>
              <a:gd name="connsiteX1" fmla="*/ 6545250 w 6545250"/>
              <a:gd name="connsiteY1" fmla="*/ 0 h 7050406"/>
              <a:gd name="connsiteX2" fmla="*/ 5529264 w 6545250"/>
              <a:gd name="connsiteY2" fmla="*/ 7013588 h 7050406"/>
              <a:gd name="connsiteX3" fmla="*/ 0 w 6545250"/>
              <a:gd name="connsiteY3" fmla="*/ 7050406 h 7050406"/>
              <a:gd name="connsiteX4" fmla="*/ 1338263 w 6545250"/>
              <a:gd name="connsiteY4" fmla="*/ 5250180 h 7050406"/>
              <a:gd name="connsiteX5" fmla="*/ 1338263 w 6545250"/>
              <a:gd name="connsiteY5" fmla="*/ 971550 h 7050406"/>
              <a:gd name="connsiteX0" fmla="*/ 1338263 w 6545250"/>
              <a:gd name="connsiteY0" fmla="*/ 971550 h 7050406"/>
              <a:gd name="connsiteX1" fmla="*/ 6545250 w 6545250"/>
              <a:gd name="connsiteY1" fmla="*/ 0 h 7050406"/>
              <a:gd name="connsiteX2" fmla="*/ 5529264 w 6545250"/>
              <a:gd name="connsiteY2" fmla="*/ 7013588 h 7050406"/>
              <a:gd name="connsiteX3" fmla="*/ 0 w 6545250"/>
              <a:gd name="connsiteY3" fmla="*/ 7050406 h 7050406"/>
              <a:gd name="connsiteX4" fmla="*/ 1338263 w 6545250"/>
              <a:gd name="connsiteY4" fmla="*/ 5250180 h 7050406"/>
              <a:gd name="connsiteX5" fmla="*/ 1338263 w 6545250"/>
              <a:gd name="connsiteY5" fmla="*/ 971550 h 7050406"/>
              <a:gd name="connsiteX0" fmla="*/ 2424113 w 6545250"/>
              <a:gd name="connsiteY0" fmla="*/ 0 h 7078982"/>
              <a:gd name="connsiteX1" fmla="*/ 6545250 w 6545250"/>
              <a:gd name="connsiteY1" fmla="*/ 28576 h 7078982"/>
              <a:gd name="connsiteX2" fmla="*/ 5529264 w 6545250"/>
              <a:gd name="connsiteY2" fmla="*/ 7042164 h 7078982"/>
              <a:gd name="connsiteX3" fmla="*/ 0 w 6545250"/>
              <a:gd name="connsiteY3" fmla="*/ 7078982 h 7078982"/>
              <a:gd name="connsiteX4" fmla="*/ 1338263 w 6545250"/>
              <a:gd name="connsiteY4" fmla="*/ 5278756 h 7078982"/>
              <a:gd name="connsiteX5" fmla="*/ 2424113 w 6545250"/>
              <a:gd name="connsiteY5" fmla="*/ 0 h 7078982"/>
              <a:gd name="connsiteX0" fmla="*/ 2424113 w 7045312"/>
              <a:gd name="connsiteY0" fmla="*/ 28574 h 7107556"/>
              <a:gd name="connsiteX1" fmla="*/ 7045312 w 7045312"/>
              <a:gd name="connsiteY1" fmla="*/ 0 h 7107556"/>
              <a:gd name="connsiteX2" fmla="*/ 5529264 w 7045312"/>
              <a:gd name="connsiteY2" fmla="*/ 7070738 h 7107556"/>
              <a:gd name="connsiteX3" fmla="*/ 0 w 7045312"/>
              <a:gd name="connsiteY3" fmla="*/ 7107556 h 7107556"/>
              <a:gd name="connsiteX4" fmla="*/ 1338263 w 7045312"/>
              <a:gd name="connsiteY4" fmla="*/ 5307330 h 7107556"/>
              <a:gd name="connsiteX5" fmla="*/ 2424113 w 7045312"/>
              <a:gd name="connsiteY5" fmla="*/ 28574 h 7107556"/>
              <a:gd name="connsiteX0" fmla="*/ 2424113 w 7045312"/>
              <a:gd name="connsiteY0" fmla="*/ 28574 h 7107556"/>
              <a:gd name="connsiteX1" fmla="*/ 7045312 w 7045312"/>
              <a:gd name="connsiteY1" fmla="*/ 0 h 7107556"/>
              <a:gd name="connsiteX2" fmla="*/ 5529264 w 7045312"/>
              <a:gd name="connsiteY2" fmla="*/ 7070738 h 7107556"/>
              <a:gd name="connsiteX3" fmla="*/ 0 w 7045312"/>
              <a:gd name="connsiteY3" fmla="*/ 7107556 h 7107556"/>
              <a:gd name="connsiteX4" fmla="*/ 2424113 w 7045312"/>
              <a:gd name="connsiteY4" fmla="*/ 28574 h 7107556"/>
              <a:gd name="connsiteX0" fmla="*/ 2424113 w 7045312"/>
              <a:gd name="connsiteY0" fmla="*/ 28574 h 7107556"/>
              <a:gd name="connsiteX1" fmla="*/ 7045312 w 7045312"/>
              <a:gd name="connsiteY1" fmla="*/ 0 h 7107556"/>
              <a:gd name="connsiteX2" fmla="*/ 5529264 w 7045312"/>
              <a:gd name="connsiteY2" fmla="*/ 7070738 h 7107556"/>
              <a:gd name="connsiteX3" fmla="*/ 0 w 7045312"/>
              <a:gd name="connsiteY3" fmla="*/ 7107556 h 7107556"/>
              <a:gd name="connsiteX4" fmla="*/ 2424113 w 7045312"/>
              <a:gd name="connsiteY4" fmla="*/ 28574 h 7107556"/>
              <a:gd name="connsiteX0" fmla="*/ 2424113 w 8090341"/>
              <a:gd name="connsiteY0" fmla="*/ 16698 h 7095680"/>
              <a:gd name="connsiteX1" fmla="*/ 8090341 w 8090341"/>
              <a:gd name="connsiteY1" fmla="*/ 0 h 7095680"/>
              <a:gd name="connsiteX2" fmla="*/ 5529264 w 8090341"/>
              <a:gd name="connsiteY2" fmla="*/ 7058862 h 7095680"/>
              <a:gd name="connsiteX3" fmla="*/ 0 w 8090341"/>
              <a:gd name="connsiteY3" fmla="*/ 7095680 h 7095680"/>
              <a:gd name="connsiteX4" fmla="*/ 2424113 w 8090341"/>
              <a:gd name="connsiteY4" fmla="*/ 16698 h 7095680"/>
              <a:gd name="connsiteX0" fmla="*/ 2424113 w 8173468"/>
              <a:gd name="connsiteY0" fmla="*/ 0 h 7078982"/>
              <a:gd name="connsiteX1" fmla="*/ 8173468 w 8173468"/>
              <a:gd name="connsiteY1" fmla="*/ 18928 h 7078982"/>
              <a:gd name="connsiteX2" fmla="*/ 5529264 w 8173468"/>
              <a:gd name="connsiteY2" fmla="*/ 7042164 h 7078982"/>
              <a:gd name="connsiteX3" fmla="*/ 0 w 8173468"/>
              <a:gd name="connsiteY3" fmla="*/ 7078982 h 7078982"/>
              <a:gd name="connsiteX4" fmla="*/ 2424113 w 8173468"/>
              <a:gd name="connsiteY4" fmla="*/ 0 h 7078982"/>
              <a:gd name="connsiteX0" fmla="*/ 2424113 w 8173468"/>
              <a:gd name="connsiteY0" fmla="*/ 16698 h 7095680"/>
              <a:gd name="connsiteX1" fmla="*/ 8173468 w 8173468"/>
              <a:gd name="connsiteY1" fmla="*/ 0 h 7095680"/>
              <a:gd name="connsiteX2" fmla="*/ 5529264 w 8173468"/>
              <a:gd name="connsiteY2" fmla="*/ 7058862 h 7095680"/>
              <a:gd name="connsiteX3" fmla="*/ 0 w 8173468"/>
              <a:gd name="connsiteY3" fmla="*/ 7095680 h 7095680"/>
              <a:gd name="connsiteX4" fmla="*/ 2424113 w 8173468"/>
              <a:gd name="connsiteY4" fmla="*/ 16698 h 7095680"/>
              <a:gd name="connsiteX0" fmla="*/ 2424113 w 8173468"/>
              <a:gd name="connsiteY0" fmla="*/ 28574 h 7107556"/>
              <a:gd name="connsiteX1" fmla="*/ 8173468 w 8173468"/>
              <a:gd name="connsiteY1" fmla="*/ 0 h 7107556"/>
              <a:gd name="connsiteX2" fmla="*/ 5529264 w 8173468"/>
              <a:gd name="connsiteY2" fmla="*/ 7070738 h 7107556"/>
              <a:gd name="connsiteX3" fmla="*/ 0 w 8173468"/>
              <a:gd name="connsiteY3" fmla="*/ 7107556 h 7107556"/>
              <a:gd name="connsiteX4" fmla="*/ 2424113 w 8173468"/>
              <a:gd name="connsiteY4" fmla="*/ 28574 h 7107556"/>
              <a:gd name="connsiteX0" fmla="*/ 2424113 w 8204204"/>
              <a:gd name="connsiteY0" fmla="*/ 28574 h 7107556"/>
              <a:gd name="connsiteX1" fmla="*/ 8204204 w 8204204"/>
              <a:gd name="connsiteY1" fmla="*/ 0 h 7107556"/>
              <a:gd name="connsiteX2" fmla="*/ 5529264 w 8204204"/>
              <a:gd name="connsiteY2" fmla="*/ 7070738 h 7107556"/>
              <a:gd name="connsiteX3" fmla="*/ 0 w 8204204"/>
              <a:gd name="connsiteY3" fmla="*/ 7107556 h 7107556"/>
              <a:gd name="connsiteX4" fmla="*/ 2424113 w 8204204"/>
              <a:gd name="connsiteY4" fmla="*/ 28574 h 7107556"/>
              <a:gd name="connsiteX0" fmla="*/ 2424113 w 8219573"/>
              <a:gd name="connsiteY0" fmla="*/ 28574 h 7107556"/>
              <a:gd name="connsiteX1" fmla="*/ 8219573 w 8219573"/>
              <a:gd name="connsiteY1" fmla="*/ 0 h 7107556"/>
              <a:gd name="connsiteX2" fmla="*/ 5529264 w 8219573"/>
              <a:gd name="connsiteY2" fmla="*/ 7070738 h 7107556"/>
              <a:gd name="connsiteX3" fmla="*/ 0 w 8219573"/>
              <a:gd name="connsiteY3" fmla="*/ 7107556 h 7107556"/>
              <a:gd name="connsiteX4" fmla="*/ 2424113 w 8219573"/>
              <a:gd name="connsiteY4" fmla="*/ 28574 h 7107556"/>
              <a:gd name="connsiteX0" fmla="*/ 2424113 w 8265677"/>
              <a:gd name="connsiteY0" fmla="*/ 20889 h 7099871"/>
              <a:gd name="connsiteX1" fmla="*/ 8265677 w 8265677"/>
              <a:gd name="connsiteY1" fmla="*/ 0 h 7099871"/>
              <a:gd name="connsiteX2" fmla="*/ 5529264 w 8265677"/>
              <a:gd name="connsiteY2" fmla="*/ 7063053 h 7099871"/>
              <a:gd name="connsiteX3" fmla="*/ 0 w 8265677"/>
              <a:gd name="connsiteY3" fmla="*/ 7099871 h 7099871"/>
              <a:gd name="connsiteX4" fmla="*/ 2424113 w 8265677"/>
              <a:gd name="connsiteY4" fmla="*/ 20889 h 7099871"/>
              <a:gd name="connsiteX0" fmla="*/ 2424113 w 8288729"/>
              <a:gd name="connsiteY0" fmla="*/ 20889 h 7099871"/>
              <a:gd name="connsiteX1" fmla="*/ 8288729 w 8288729"/>
              <a:gd name="connsiteY1" fmla="*/ 0 h 7099871"/>
              <a:gd name="connsiteX2" fmla="*/ 5529264 w 8288729"/>
              <a:gd name="connsiteY2" fmla="*/ 7063053 h 7099871"/>
              <a:gd name="connsiteX3" fmla="*/ 0 w 8288729"/>
              <a:gd name="connsiteY3" fmla="*/ 7099871 h 7099871"/>
              <a:gd name="connsiteX4" fmla="*/ 2424113 w 8288729"/>
              <a:gd name="connsiteY4" fmla="*/ 20889 h 7099871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529264 w 8319465"/>
              <a:gd name="connsiteY2" fmla="*/ 7047685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544632 w 8319465"/>
              <a:gd name="connsiteY2" fmla="*/ 7047685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583052 w 8319465"/>
              <a:gd name="connsiteY2" fmla="*/ 7047685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621472 w 8319465"/>
              <a:gd name="connsiteY2" fmla="*/ 7047685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698313 w 8319465"/>
              <a:gd name="connsiteY2" fmla="*/ 7063054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721365 w 8319465"/>
              <a:gd name="connsiteY2" fmla="*/ 7063054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736733 w 8319465"/>
              <a:gd name="connsiteY2" fmla="*/ 7063054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759785 w 8319465"/>
              <a:gd name="connsiteY2" fmla="*/ 7063054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93790"/>
              <a:gd name="connsiteX1" fmla="*/ 8319465 w 8319465"/>
              <a:gd name="connsiteY1" fmla="*/ 0 h 7093790"/>
              <a:gd name="connsiteX2" fmla="*/ 5782837 w 8319465"/>
              <a:gd name="connsiteY2" fmla="*/ 7093790 h 7093790"/>
              <a:gd name="connsiteX3" fmla="*/ 0 w 8319465"/>
              <a:gd name="connsiteY3" fmla="*/ 7084503 h 7093790"/>
              <a:gd name="connsiteX4" fmla="*/ 2424113 w 8319465"/>
              <a:gd name="connsiteY4" fmla="*/ 5521 h 709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9465" h="7093790">
                <a:moveTo>
                  <a:pt x="2424113" y="5521"/>
                </a:moveTo>
                <a:lnTo>
                  <a:pt x="8319465" y="0"/>
                </a:lnTo>
                <a:lnTo>
                  <a:pt x="5782837" y="7093790"/>
                </a:lnTo>
                <a:lnTo>
                  <a:pt x="0" y="7084503"/>
                </a:lnTo>
                <a:lnTo>
                  <a:pt x="2424113" y="5521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85751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B2AE6E-5012-F925-B9E0-2C9A3DBC0A6A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B95AD-15CE-F7B7-4048-D4BC4039F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1C01C2-421D-6D47-A4A6-F3FBD49FCCD9}"/>
              </a:ext>
            </a:extLst>
          </p:cNvPr>
          <p:cNvSpPr/>
          <p:nvPr userDrawn="1"/>
        </p:nvSpPr>
        <p:spPr>
          <a:xfrm rot="10800000">
            <a:off x="12096521" y="0"/>
            <a:ext cx="99164" cy="3058510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D78213-2FB4-C549-781F-4073598A4AE7}"/>
              </a:ext>
            </a:extLst>
          </p:cNvPr>
          <p:cNvSpPr/>
          <p:nvPr userDrawn="1"/>
        </p:nvSpPr>
        <p:spPr>
          <a:xfrm rot="10800000">
            <a:off x="12096718" y="3139623"/>
            <a:ext cx="99164" cy="433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66068-AD20-659C-746B-81BEE50E9ADA}"/>
              </a:ext>
            </a:extLst>
          </p:cNvPr>
          <p:cNvSpPr/>
          <p:nvPr userDrawn="1"/>
        </p:nvSpPr>
        <p:spPr>
          <a:xfrm rot="10800000">
            <a:off x="12096521" y="3654629"/>
            <a:ext cx="99164" cy="433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5" name="Diagonal Stripe 14">
            <a:extLst>
              <a:ext uri="{FF2B5EF4-FFF2-40B4-BE49-F238E27FC236}">
                <a16:creationId xmlns:a16="http://schemas.microsoft.com/office/drawing/2014/main" id="{D82BA350-C437-1B6C-0082-CD7CF0CE547D}"/>
              </a:ext>
            </a:extLst>
          </p:cNvPr>
          <p:cNvSpPr/>
          <p:nvPr userDrawn="1"/>
        </p:nvSpPr>
        <p:spPr>
          <a:xfrm>
            <a:off x="0" y="0"/>
            <a:ext cx="5606143" cy="6858000"/>
          </a:xfrm>
          <a:prstGeom prst="diagStripe">
            <a:avLst/>
          </a:prstGeom>
          <a:solidFill>
            <a:schemeClr val="bg1">
              <a:lumMod val="75000"/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21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"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9DAC918-69A7-1F81-9143-C4470BEA451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2000">
                <a:schemeClr val="bg1"/>
              </a:gs>
              <a:gs pos="8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6000000" scaled="0"/>
          </a:gra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MY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24F89DFC-6C4C-1B65-FADE-ED74049BFD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27052" y="-39938"/>
            <a:ext cx="7679193" cy="7005082"/>
          </a:xfrm>
          <a:custGeom>
            <a:avLst/>
            <a:gdLst>
              <a:gd name="connsiteX0" fmla="*/ 7 w 6342063"/>
              <a:gd name="connsiteY0" fmla="*/ 2636495 h 6902450"/>
              <a:gd name="connsiteX1" fmla="*/ 3171032 w 6342063"/>
              <a:gd name="connsiteY1" fmla="*/ 0 h 6902450"/>
              <a:gd name="connsiteX2" fmla="*/ 6342056 w 6342063"/>
              <a:gd name="connsiteY2" fmla="*/ 2636495 h 6902450"/>
              <a:gd name="connsiteX3" fmla="*/ 5130833 w 6342063"/>
              <a:gd name="connsiteY3" fmla="*/ 6902432 h 6902450"/>
              <a:gd name="connsiteX4" fmla="*/ 1211230 w 6342063"/>
              <a:gd name="connsiteY4" fmla="*/ 6902432 h 6902450"/>
              <a:gd name="connsiteX5" fmla="*/ 7 w 6342063"/>
              <a:gd name="connsiteY5" fmla="*/ 2636495 h 6902450"/>
              <a:gd name="connsiteX0" fmla="*/ 930398 w 7272447"/>
              <a:gd name="connsiteY0" fmla="*/ 2636495 h 6902432"/>
              <a:gd name="connsiteX1" fmla="*/ 4101423 w 7272447"/>
              <a:gd name="connsiteY1" fmla="*/ 0 h 6902432"/>
              <a:gd name="connsiteX2" fmla="*/ 7272447 w 7272447"/>
              <a:gd name="connsiteY2" fmla="*/ 2636495 h 6902432"/>
              <a:gd name="connsiteX3" fmla="*/ 6061224 w 7272447"/>
              <a:gd name="connsiteY3" fmla="*/ 6902432 h 6902432"/>
              <a:gd name="connsiteX4" fmla="*/ 0 w 7272447"/>
              <a:gd name="connsiteY4" fmla="*/ 6866337 h 6902432"/>
              <a:gd name="connsiteX5" fmla="*/ 930398 w 7272447"/>
              <a:gd name="connsiteY5" fmla="*/ 2636495 h 6902432"/>
              <a:gd name="connsiteX0" fmla="*/ 3637504 w 7272447"/>
              <a:gd name="connsiteY0" fmla="*/ 25642 h 6902432"/>
              <a:gd name="connsiteX1" fmla="*/ 4101423 w 7272447"/>
              <a:gd name="connsiteY1" fmla="*/ 0 h 6902432"/>
              <a:gd name="connsiteX2" fmla="*/ 7272447 w 7272447"/>
              <a:gd name="connsiteY2" fmla="*/ 2636495 h 6902432"/>
              <a:gd name="connsiteX3" fmla="*/ 6061224 w 7272447"/>
              <a:gd name="connsiteY3" fmla="*/ 6902432 h 6902432"/>
              <a:gd name="connsiteX4" fmla="*/ 0 w 7272447"/>
              <a:gd name="connsiteY4" fmla="*/ 6866337 h 6902432"/>
              <a:gd name="connsiteX5" fmla="*/ 3637504 w 7272447"/>
              <a:gd name="connsiteY5" fmla="*/ 25642 h 6902432"/>
              <a:gd name="connsiteX0" fmla="*/ 4022514 w 7657457"/>
              <a:gd name="connsiteY0" fmla="*/ 25642 h 6902432"/>
              <a:gd name="connsiteX1" fmla="*/ 4486433 w 7657457"/>
              <a:gd name="connsiteY1" fmla="*/ 0 h 6902432"/>
              <a:gd name="connsiteX2" fmla="*/ 7657457 w 7657457"/>
              <a:gd name="connsiteY2" fmla="*/ 2636495 h 6902432"/>
              <a:gd name="connsiteX3" fmla="*/ 6446234 w 7657457"/>
              <a:gd name="connsiteY3" fmla="*/ 6902432 h 6902432"/>
              <a:gd name="connsiteX4" fmla="*/ 0 w 7657457"/>
              <a:gd name="connsiteY4" fmla="*/ 6878369 h 6902432"/>
              <a:gd name="connsiteX5" fmla="*/ 4022514 w 7657457"/>
              <a:gd name="connsiteY5" fmla="*/ 25642 h 6902432"/>
              <a:gd name="connsiteX0" fmla="*/ 3842040 w 7657457"/>
              <a:gd name="connsiteY0" fmla="*/ 0 h 6924916"/>
              <a:gd name="connsiteX1" fmla="*/ 4486433 w 7657457"/>
              <a:gd name="connsiteY1" fmla="*/ 22484 h 6924916"/>
              <a:gd name="connsiteX2" fmla="*/ 7657457 w 7657457"/>
              <a:gd name="connsiteY2" fmla="*/ 2658979 h 6924916"/>
              <a:gd name="connsiteX3" fmla="*/ 6446234 w 7657457"/>
              <a:gd name="connsiteY3" fmla="*/ 6924916 h 6924916"/>
              <a:gd name="connsiteX4" fmla="*/ 0 w 7657457"/>
              <a:gd name="connsiteY4" fmla="*/ 6900853 h 6924916"/>
              <a:gd name="connsiteX5" fmla="*/ 3842040 w 7657457"/>
              <a:gd name="connsiteY5" fmla="*/ 0 h 6924916"/>
              <a:gd name="connsiteX0" fmla="*/ 3842040 w 7759022"/>
              <a:gd name="connsiteY0" fmla="*/ 1579 h 6926495"/>
              <a:gd name="connsiteX1" fmla="*/ 7759022 w 7759022"/>
              <a:gd name="connsiteY1" fmla="*/ 0 h 6926495"/>
              <a:gd name="connsiteX2" fmla="*/ 7657457 w 7759022"/>
              <a:gd name="connsiteY2" fmla="*/ 2660558 h 6926495"/>
              <a:gd name="connsiteX3" fmla="*/ 6446234 w 7759022"/>
              <a:gd name="connsiteY3" fmla="*/ 6926495 h 6926495"/>
              <a:gd name="connsiteX4" fmla="*/ 0 w 7759022"/>
              <a:gd name="connsiteY4" fmla="*/ 6902432 h 6926495"/>
              <a:gd name="connsiteX5" fmla="*/ 3842040 w 7759022"/>
              <a:gd name="connsiteY5" fmla="*/ 1579 h 6926495"/>
              <a:gd name="connsiteX0" fmla="*/ 3842040 w 7777773"/>
              <a:gd name="connsiteY0" fmla="*/ 1579 h 6926495"/>
              <a:gd name="connsiteX1" fmla="*/ 7759022 w 7777773"/>
              <a:gd name="connsiteY1" fmla="*/ 0 h 6926495"/>
              <a:gd name="connsiteX2" fmla="*/ 7777773 w 7777773"/>
              <a:gd name="connsiteY2" fmla="*/ 3177916 h 6926495"/>
              <a:gd name="connsiteX3" fmla="*/ 6446234 w 7777773"/>
              <a:gd name="connsiteY3" fmla="*/ 6926495 h 6926495"/>
              <a:gd name="connsiteX4" fmla="*/ 0 w 7777773"/>
              <a:gd name="connsiteY4" fmla="*/ 6902432 h 6926495"/>
              <a:gd name="connsiteX5" fmla="*/ 3842040 w 7777773"/>
              <a:gd name="connsiteY5" fmla="*/ 1579 h 6926495"/>
              <a:gd name="connsiteX0" fmla="*/ 3842040 w 7777773"/>
              <a:gd name="connsiteY0" fmla="*/ 1579 h 6926495"/>
              <a:gd name="connsiteX1" fmla="*/ 7759022 w 7777773"/>
              <a:gd name="connsiteY1" fmla="*/ 0 h 6926495"/>
              <a:gd name="connsiteX2" fmla="*/ 7777773 w 7777773"/>
              <a:gd name="connsiteY2" fmla="*/ 3177916 h 6926495"/>
              <a:gd name="connsiteX3" fmla="*/ 6446234 w 7777773"/>
              <a:gd name="connsiteY3" fmla="*/ 6926495 h 6926495"/>
              <a:gd name="connsiteX4" fmla="*/ 0 w 7777773"/>
              <a:gd name="connsiteY4" fmla="*/ 6902432 h 6926495"/>
              <a:gd name="connsiteX5" fmla="*/ 3842040 w 7777773"/>
              <a:gd name="connsiteY5" fmla="*/ 1579 h 6926495"/>
              <a:gd name="connsiteX0" fmla="*/ 3842040 w 7777773"/>
              <a:gd name="connsiteY0" fmla="*/ 1579 h 6926495"/>
              <a:gd name="connsiteX1" fmla="*/ 7759022 w 7777773"/>
              <a:gd name="connsiteY1" fmla="*/ 0 h 6926495"/>
              <a:gd name="connsiteX2" fmla="*/ 7777773 w 7777773"/>
              <a:gd name="connsiteY2" fmla="*/ 3335232 h 6926495"/>
              <a:gd name="connsiteX3" fmla="*/ 6446234 w 7777773"/>
              <a:gd name="connsiteY3" fmla="*/ 6926495 h 6926495"/>
              <a:gd name="connsiteX4" fmla="*/ 0 w 7777773"/>
              <a:gd name="connsiteY4" fmla="*/ 6902432 h 6926495"/>
              <a:gd name="connsiteX5" fmla="*/ 3842040 w 7777773"/>
              <a:gd name="connsiteY5" fmla="*/ 1579 h 6926495"/>
              <a:gd name="connsiteX0" fmla="*/ 3842040 w 7759022"/>
              <a:gd name="connsiteY0" fmla="*/ 1579 h 6926495"/>
              <a:gd name="connsiteX1" fmla="*/ 7759022 w 7759022"/>
              <a:gd name="connsiteY1" fmla="*/ 0 h 6926495"/>
              <a:gd name="connsiteX2" fmla="*/ 7758109 w 7759022"/>
              <a:gd name="connsiteY2" fmla="*/ 3276239 h 6926495"/>
              <a:gd name="connsiteX3" fmla="*/ 6446234 w 7759022"/>
              <a:gd name="connsiteY3" fmla="*/ 6926495 h 6926495"/>
              <a:gd name="connsiteX4" fmla="*/ 0 w 7759022"/>
              <a:gd name="connsiteY4" fmla="*/ 6902432 h 6926495"/>
              <a:gd name="connsiteX5" fmla="*/ 3842040 w 7759022"/>
              <a:gd name="connsiteY5" fmla="*/ 1579 h 6926495"/>
              <a:gd name="connsiteX0" fmla="*/ 3842040 w 7759022"/>
              <a:gd name="connsiteY0" fmla="*/ 1579 h 6926495"/>
              <a:gd name="connsiteX1" fmla="*/ 7759022 w 7759022"/>
              <a:gd name="connsiteY1" fmla="*/ 0 h 6926495"/>
              <a:gd name="connsiteX2" fmla="*/ 7758109 w 7759022"/>
              <a:gd name="connsiteY2" fmla="*/ 3276239 h 6926495"/>
              <a:gd name="connsiteX3" fmla="*/ 6303015 w 7759022"/>
              <a:gd name="connsiteY3" fmla="*/ 6926495 h 6926495"/>
              <a:gd name="connsiteX4" fmla="*/ 0 w 7759022"/>
              <a:gd name="connsiteY4" fmla="*/ 6902432 h 6926495"/>
              <a:gd name="connsiteX5" fmla="*/ 3842040 w 7759022"/>
              <a:gd name="connsiteY5" fmla="*/ 1579 h 6926495"/>
              <a:gd name="connsiteX0" fmla="*/ 3842040 w 7759022"/>
              <a:gd name="connsiteY0" fmla="*/ 1579 h 6926495"/>
              <a:gd name="connsiteX1" fmla="*/ 7759022 w 7759022"/>
              <a:gd name="connsiteY1" fmla="*/ 0 h 6926495"/>
              <a:gd name="connsiteX2" fmla="*/ 7758109 w 7759022"/>
              <a:gd name="connsiteY2" fmla="*/ 4333859 h 6926495"/>
              <a:gd name="connsiteX3" fmla="*/ 6303015 w 7759022"/>
              <a:gd name="connsiteY3" fmla="*/ 6926495 h 6926495"/>
              <a:gd name="connsiteX4" fmla="*/ 0 w 7759022"/>
              <a:gd name="connsiteY4" fmla="*/ 6902432 h 6926495"/>
              <a:gd name="connsiteX5" fmla="*/ 3842040 w 7759022"/>
              <a:gd name="connsiteY5" fmla="*/ 1579 h 6926495"/>
              <a:gd name="connsiteX0" fmla="*/ 3842040 w 7759022"/>
              <a:gd name="connsiteY0" fmla="*/ 1579 h 6959545"/>
              <a:gd name="connsiteX1" fmla="*/ 7759022 w 7759022"/>
              <a:gd name="connsiteY1" fmla="*/ 0 h 6959545"/>
              <a:gd name="connsiteX2" fmla="*/ 7758109 w 7759022"/>
              <a:gd name="connsiteY2" fmla="*/ 4333859 h 6959545"/>
              <a:gd name="connsiteX3" fmla="*/ 6258948 w 7759022"/>
              <a:gd name="connsiteY3" fmla="*/ 6959545 h 6959545"/>
              <a:gd name="connsiteX4" fmla="*/ 0 w 7759022"/>
              <a:gd name="connsiteY4" fmla="*/ 6902432 h 6959545"/>
              <a:gd name="connsiteX5" fmla="*/ 3842040 w 7759022"/>
              <a:gd name="connsiteY5" fmla="*/ 1579 h 6959545"/>
              <a:gd name="connsiteX0" fmla="*/ 3842040 w 7759022"/>
              <a:gd name="connsiteY0" fmla="*/ 1579 h 6990567"/>
              <a:gd name="connsiteX1" fmla="*/ 7759022 w 7759022"/>
              <a:gd name="connsiteY1" fmla="*/ 0 h 6990567"/>
              <a:gd name="connsiteX2" fmla="*/ 7758109 w 7759022"/>
              <a:gd name="connsiteY2" fmla="*/ 4333859 h 6990567"/>
              <a:gd name="connsiteX3" fmla="*/ 6258948 w 7759022"/>
              <a:gd name="connsiteY3" fmla="*/ 6959545 h 6990567"/>
              <a:gd name="connsiteX4" fmla="*/ 0 w 7759022"/>
              <a:gd name="connsiteY4" fmla="*/ 6990567 h 6990567"/>
              <a:gd name="connsiteX5" fmla="*/ 3842040 w 7759022"/>
              <a:gd name="connsiteY5" fmla="*/ 1579 h 6990567"/>
              <a:gd name="connsiteX0" fmla="*/ 4125068 w 7759022"/>
              <a:gd name="connsiteY0" fmla="*/ 1579 h 6990567"/>
              <a:gd name="connsiteX1" fmla="*/ 7759022 w 7759022"/>
              <a:gd name="connsiteY1" fmla="*/ 0 h 6990567"/>
              <a:gd name="connsiteX2" fmla="*/ 7758109 w 7759022"/>
              <a:gd name="connsiteY2" fmla="*/ 4333859 h 6990567"/>
              <a:gd name="connsiteX3" fmla="*/ 6258948 w 7759022"/>
              <a:gd name="connsiteY3" fmla="*/ 6959545 h 6990567"/>
              <a:gd name="connsiteX4" fmla="*/ 0 w 7759022"/>
              <a:gd name="connsiteY4" fmla="*/ 6990567 h 6990567"/>
              <a:gd name="connsiteX5" fmla="*/ 4125068 w 7759022"/>
              <a:gd name="connsiteY5" fmla="*/ 1579 h 6990567"/>
              <a:gd name="connsiteX0" fmla="*/ 4023468 w 7657422"/>
              <a:gd name="connsiteY0" fmla="*/ 1579 h 6959545"/>
              <a:gd name="connsiteX1" fmla="*/ 7657422 w 7657422"/>
              <a:gd name="connsiteY1" fmla="*/ 0 h 6959545"/>
              <a:gd name="connsiteX2" fmla="*/ 7656509 w 7657422"/>
              <a:gd name="connsiteY2" fmla="*/ 4333859 h 6959545"/>
              <a:gd name="connsiteX3" fmla="*/ 6157348 w 7657422"/>
              <a:gd name="connsiteY3" fmla="*/ 6959545 h 6959545"/>
              <a:gd name="connsiteX4" fmla="*/ 0 w 7657422"/>
              <a:gd name="connsiteY4" fmla="*/ 6939767 h 6959545"/>
              <a:gd name="connsiteX5" fmla="*/ 4023468 w 7657422"/>
              <a:gd name="connsiteY5" fmla="*/ 1579 h 6959545"/>
              <a:gd name="connsiteX0" fmla="*/ 4045239 w 7679193"/>
              <a:gd name="connsiteY0" fmla="*/ 1579 h 7005082"/>
              <a:gd name="connsiteX1" fmla="*/ 7679193 w 7679193"/>
              <a:gd name="connsiteY1" fmla="*/ 0 h 7005082"/>
              <a:gd name="connsiteX2" fmla="*/ 7678280 w 7679193"/>
              <a:gd name="connsiteY2" fmla="*/ 4333859 h 7005082"/>
              <a:gd name="connsiteX3" fmla="*/ 6179119 w 7679193"/>
              <a:gd name="connsiteY3" fmla="*/ 6959545 h 7005082"/>
              <a:gd name="connsiteX4" fmla="*/ 0 w 7679193"/>
              <a:gd name="connsiteY4" fmla="*/ 7005082 h 7005082"/>
              <a:gd name="connsiteX5" fmla="*/ 4045239 w 7679193"/>
              <a:gd name="connsiteY5" fmla="*/ 1579 h 7005082"/>
              <a:gd name="connsiteX0" fmla="*/ 4045239 w 7679193"/>
              <a:gd name="connsiteY0" fmla="*/ 1579 h 7005082"/>
              <a:gd name="connsiteX1" fmla="*/ 7679193 w 7679193"/>
              <a:gd name="connsiteY1" fmla="*/ 0 h 7005082"/>
              <a:gd name="connsiteX2" fmla="*/ 7678280 w 7679193"/>
              <a:gd name="connsiteY2" fmla="*/ 4333859 h 7005082"/>
              <a:gd name="connsiteX3" fmla="*/ 5707404 w 7679193"/>
              <a:gd name="connsiteY3" fmla="*/ 6988573 h 7005082"/>
              <a:gd name="connsiteX4" fmla="*/ 0 w 7679193"/>
              <a:gd name="connsiteY4" fmla="*/ 7005082 h 7005082"/>
              <a:gd name="connsiteX5" fmla="*/ 4045239 w 7679193"/>
              <a:gd name="connsiteY5" fmla="*/ 1579 h 7005082"/>
              <a:gd name="connsiteX0" fmla="*/ 4045239 w 7679193"/>
              <a:gd name="connsiteY0" fmla="*/ 1579 h 7005082"/>
              <a:gd name="connsiteX1" fmla="*/ 7679193 w 7679193"/>
              <a:gd name="connsiteY1" fmla="*/ 0 h 7005082"/>
              <a:gd name="connsiteX2" fmla="*/ 7678280 w 7679193"/>
              <a:gd name="connsiteY2" fmla="*/ 4333859 h 7005082"/>
              <a:gd name="connsiteX3" fmla="*/ 5801747 w 7679193"/>
              <a:gd name="connsiteY3" fmla="*/ 6988573 h 7005082"/>
              <a:gd name="connsiteX4" fmla="*/ 0 w 7679193"/>
              <a:gd name="connsiteY4" fmla="*/ 7005082 h 7005082"/>
              <a:gd name="connsiteX5" fmla="*/ 4045239 w 7679193"/>
              <a:gd name="connsiteY5" fmla="*/ 1579 h 7005082"/>
              <a:gd name="connsiteX0" fmla="*/ 4045239 w 7679193"/>
              <a:gd name="connsiteY0" fmla="*/ 1579 h 7005082"/>
              <a:gd name="connsiteX1" fmla="*/ 7679193 w 7679193"/>
              <a:gd name="connsiteY1" fmla="*/ 0 h 7005082"/>
              <a:gd name="connsiteX2" fmla="*/ 7663766 w 7679193"/>
              <a:gd name="connsiteY2" fmla="*/ 3804087 h 7005082"/>
              <a:gd name="connsiteX3" fmla="*/ 5801747 w 7679193"/>
              <a:gd name="connsiteY3" fmla="*/ 6988573 h 7005082"/>
              <a:gd name="connsiteX4" fmla="*/ 0 w 7679193"/>
              <a:gd name="connsiteY4" fmla="*/ 7005082 h 7005082"/>
              <a:gd name="connsiteX5" fmla="*/ 4045239 w 7679193"/>
              <a:gd name="connsiteY5" fmla="*/ 1579 h 7005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79193" h="7005082">
                <a:moveTo>
                  <a:pt x="4045239" y="1579"/>
                </a:moveTo>
                <a:lnTo>
                  <a:pt x="7679193" y="0"/>
                </a:lnTo>
                <a:cubicBezTo>
                  <a:pt x="7678889" y="1092080"/>
                  <a:pt x="7664070" y="2712007"/>
                  <a:pt x="7663766" y="3804087"/>
                </a:cubicBezTo>
                <a:lnTo>
                  <a:pt x="5801747" y="6988573"/>
                </a:lnTo>
                <a:lnTo>
                  <a:pt x="0" y="7005082"/>
                </a:lnTo>
                <a:lnTo>
                  <a:pt x="4045239" y="1579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A67EEDB7-4D0A-A800-DE28-0C4984B110CA}"/>
              </a:ext>
            </a:extLst>
          </p:cNvPr>
          <p:cNvSpPr>
            <a:spLocks/>
          </p:cNvSpPr>
          <p:nvPr userDrawn="1"/>
        </p:nvSpPr>
        <p:spPr bwMode="auto">
          <a:xfrm>
            <a:off x="876629" y="-15775"/>
            <a:ext cx="7686809" cy="6857999"/>
          </a:xfrm>
          <a:custGeom>
            <a:avLst/>
            <a:gdLst>
              <a:gd name="T0" fmla="*/ 0 w 956"/>
              <a:gd name="T1" fmla="*/ 513 h 801"/>
              <a:gd name="T2" fmla="*/ 0 w 956"/>
              <a:gd name="T3" fmla="*/ 801 h 801"/>
              <a:gd name="T4" fmla="*/ 495 w 956"/>
              <a:gd name="T5" fmla="*/ 801 h 801"/>
              <a:gd name="T6" fmla="*/ 956 w 956"/>
              <a:gd name="T7" fmla="*/ 0 h 801"/>
              <a:gd name="T8" fmla="*/ 290 w 956"/>
              <a:gd name="T9" fmla="*/ 0 h 801"/>
              <a:gd name="T10" fmla="*/ 0 w 956"/>
              <a:gd name="T11" fmla="*/ 513 h 801"/>
              <a:gd name="connsiteX0" fmla="*/ 0 w 10000"/>
              <a:gd name="connsiteY0" fmla="*/ 6404 h 10000"/>
              <a:gd name="connsiteX1" fmla="*/ 0 w 10000"/>
              <a:gd name="connsiteY1" fmla="*/ 10000 h 10000"/>
              <a:gd name="connsiteX2" fmla="*/ 4844 w 10000"/>
              <a:gd name="connsiteY2" fmla="*/ 10000 h 10000"/>
              <a:gd name="connsiteX3" fmla="*/ 10000 w 10000"/>
              <a:gd name="connsiteY3" fmla="*/ 0 h 10000"/>
              <a:gd name="connsiteX4" fmla="*/ 3033 w 10000"/>
              <a:gd name="connsiteY4" fmla="*/ 0 h 10000"/>
              <a:gd name="connsiteX5" fmla="*/ 0 w 10000"/>
              <a:gd name="connsiteY5" fmla="*/ 640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6404"/>
                </a:moveTo>
                <a:lnTo>
                  <a:pt x="0" y="10000"/>
                </a:lnTo>
                <a:lnTo>
                  <a:pt x="4844" y="10000"/>
                </a:lnTo>
                <a:lnTo>
                  <a:pt x="10000" y="0"/>
                </a:lnTo>
                <a:lnTo>
                  <a:pt x="3033" y="0"/>
                </a:lnTo>
                <a:lnTo>
                  <a:pt x="0" y="6404"/>
                </a:lnTo>
                <a:close/>
              </a:path>
            </a:pathLst>
          </a:custGeom>
          <a:gradFill>
            <a:gsLst>
              <a:gs pos="5000">
                <a:srgbClr val="2C2C2C"/>
              </a:gs>
              <a:gs pos="62000">
                <a:schemeClr val="tx2">
                  <a:lumMod val="50000"/>
                  <a:lumOff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6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33CB460A-39A9-54F6-0195-13B362A33766}"/>
              </a:ext>
            </a:extLst>
          </p:cNvPr>
          <p:cNvSpPr>
            <a:spLocks/>
          </p:cNvSpPr>
          <p:nvPr userDrawn="1"/>
        </p:nvSpPr>
        <p:spPr bwMode="auto">
          <a:xfrm>
            <a:off x="-32223" y="-14401"/>
            <a:ext cx="8108976" cy="6902576"/>
          </a:xfrm>
          <a:custGeom>
            <a:avLst/>
            <a:gdLst>
              <a:gd name="T0" fmla="*/ 0 w 722"/>
              <a:gd name="T1" fmla="*/ 0 h 796"/>
              <a:gd name="T2" fmla="*/ 722 w 722"/>
              <a:gd name="T3" fmla="*/ 0 h 796"/>
              <a:gd name="T4" fmla="*/ 273 w 722"/>
              <a:gd name="T5" fmla="*/ 796 h 796"/>
              <a:gd name="T6" fmla="*/ 0 w 722"/>
              <a:gd name="T7" fmla="*/ 796 h 796"/>
              <a:gd name="T8" fmla="*/ 0 w 722"/>
              <a:gd name="T9" fmla="*/ 0 h 796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6231 w 10000"/>
              <a:gd name="connsiteY2" fmla="*/ 9977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2115"/>
              <a:gd name="connsiteY0" fmla="*/ 23 h 10023"/>
              <a:gd name="connsiteX1" fmla="*/ 12115 w 12115"/>
              <a:gd name="connsiteY1" fmla="*/ 0 h 10023"/>
              <a:gd name="connsiteX2" fmla="*/ 6231 w 12115"/>
              <a:gd name="connsiteY2" fmla="*/ 10000 h 10023"/>
              <a:gd name="connsiteX3" fmla="*/ 0 w 12115"/>
              <a:gd name="connsiteY3" fmla="*/ 10023 h 10023"/>
              <a:gd name="connsiteX4" fmla="*/ 0 w 12115"/>
              <a:gd name="connsiteY4" fmla="*/ 23 h 10023"/>
              <a:gd name="connsiteX0" fmla="*/ 0 w 12270"/>
              <a:gd name="connsiteY0" fmla="*/ 46 h 10046"/>
              <a:gd name="connsiteX1" fmla="*/ 12270 w 12270"/>
              <a:gd name="connsiteY1" fmla="*/ 0 h 10046"/>
              <a:gd name="connsiteX2" fmla="*/ 6231 w 12270"/>
              <a:gd name="connsiteY2" fmla="*/ 10023 h 10046"/>
              <a:gd name="connsiteX3" fmla="*/ 0 w 12270"/>
              <a:gd name="connsiteY3" fmla="*/ 10046 h 10046"/>
              <a:gd name="connsiteX4" fmla="*/ 0 w 12270"/>
              <a:gd name="connsiteY4" fmla="*/ 46 h 10046"/>
              <a:gd name="connsiteX0" fmla="*/ 0 w 12451"/>
              <a:gd name="connsiteY0" fmla="*/ 23 h 10023"/>
              <a:gd name="connsiteX1" fmla="*/ 12451 w 12451"/>
              <a:gd name="connsiteY1" fmla="*/ 0 h 10023"/>
              <a:gd name="connsiteX2" fmla="*/ 6231 w 12451"/>
              <a:gd name="connsiteY2" fmla="*/ 10000 h 10023"/>
              <a:gd name="connsiteX3" fmla="*/ 0 w 12451"/>
              <a:gd name="connsiteY3" fmla="*/ 10023 h 10023"/>
              <a:gd name="connsiteX4" fmla="*/ 0 w 12451"/>
              <a:gd name="connsiteY4" fmla="*/ 23 h 10023"/>
              <a:gd name="connsiteX0" fmla="*/ 0 w 12606"/>
              <a:gd name="connsiteY0" fmla="*/ 23 h 10023"/>
              <a:gd name="connsiteX1" fmla="*/ 12606 w 12606"/>
              <a:gd name="connsiteY1" fmla="*/ 0 h 10023"/>
              <a:gd name="connsiteX2" fmla="*/ 6231 w 12606"/>
              <a:gd name="connsiteY2" fmla="*/ 10000 h 10023"/>
              <a:gd name="connsiteX3" fmla="*/ 0 w 12606"/>
              <a:gd name="connsiteY3" fmla="*/ 10023 h 10023"/>
              <a:gd name="connsiteX4" fmla="*/ 0 w 12606"/>
              <a:gd name="connsiteY4" fmla="*/ 23 h 10023"/>
              <a:gd name="connsiteX0" fmla="*/ 1496 w 14102"/>
              <a:gd name="connsiteY0" fmla="*/ 23 h 10046"/>
              <a:gd name="connsiteX1" fmla="*/ 14102 w 14102"/>
              <a:gd name="connsiteY1" fmla="*/ 0 h 10046"/>
              <a:gd name="connsiteX2" fmla="*/ 7727 w 14102"/>
              <a:gd name="connsiteY2" fmla="*/ 10000 h 10046"/>
              <a:gd name="connsiteX3" fmla="*/ 0 w 14102"/>
              <a:gd name="connsiteY3" fmla="*/ 10046 h 10046"/>
              <a:gd name="connsiteX4" fmla="*/ 1496 w 14102"/>
              <a:gd name="connsiteY4" fmla="*/ 23 h 10046"/>
              <a:gd name="connsiteX0" fmla="*/ 52 w 14102"/>
              <a:gd name="connsiteY0" fmla="*/ 23 h 10046"/>
              <a:gd name="connsiteX1" fmla="*/ 14102 w 14102"/>
              <a:gd name="connsiteY1" fmla="*/ 0 h 10046"/>
              <a:gd name="connsiteX2" fmla="*/ 7727 w 14102"/>
              <a:gd name="connsiteY2" fmla="*/ 10000 h 10046"/>
              <a:gd name="connsiteX3" fmla="*/ 0 w 14102"/>
              <a:gd name="connsiteY3" fmla="*/ 10046 h 10046"/>
              <a:gd name="connsiteX4" fmla="*/ 52 w 14102"/>
              <a:gd name="connsiteY4" fmla="*/ 23 h 10046"/>
              <a:gd name="connsiteX0" fmla="*/ 52 w 14102"/>
              <a:gd name="connsiteY0" fmla="*/ 23 h 10046"/>
              <a:gd name="connsiteX1" fmla="*/ 14102 w 14102"/>
              <a:gd name="connsiteY1" fmla="*/ 0 h 10046"/>
              <a:gd name="connsiteX2" fmla="*/ 7762 w 14102"/>
              <a:gd name="connsiteY2" fmla="*/ 10016 h 10046"/>
              <a:gd name="connsiteX3" fmla="*/ 0 w 14102"/>
              <a:gd name="connsiteY3" fmla="*/ 10046 h 10046"/>
              <a:gd name="connsiteX4" fmla="*/ 52 w 14102"/>
              <a:gd name="connsiteY4" fmla="*/ 23 h 10046"/>
              <a:gd name="connsiteX0" fmla="*/ 52 w 16864"/>
              <a:gd name="connsiteY0" fmla="*/ 3 h 10026"/>
              <a:gd name="connsiteX1" fmla="*/ 16864 w 16864"/>
              <a:gd name="connsiteY1" fmla="*/ 0 h 10026"/>
              <a:gd name="connsiteX2" fmla="*/ 7762 w 16864"/>
              <a:gd name="connsiteY2" fmla="*/ 9996 h 10026"/>
              <a:gd name="connsiteX3" fmla="*/ 0 w 16864"/>
              <a:gd name="connsiteY3" fmla="*/ 10026 h 10026"/>
              <a:gd name="connsiteX4" fmla="*/ 52 w 16864"/>
              <a:gd name="connsiteY4" fmla="*/ 3 h 10026"/>
              <a:gd name="connsiteX0" fmla="*/ 52 w 16864"/>
              <a:gd name="connsiteY0" fmla="*/ 3 h 10036"/>
              <a:gd name="connsiteX1" fmla="*/ 16864 w 16864"/>
              <a:gd name="connsiteY1" fmla="*/ 0 h 10036"/>
              <a:gd name="connsiteX2" fmla="*/ 10479 w 16864"/>
              <a:gd name="connsiteY2" fmla="*/ 10036 h 10036"/>
              <a:gd name="connsiteX3" fmla="*/ 0 w 16864"/>
              <a:gd name="connsiteY3" fmla="*/ 10026 h 10036"/>
              <a:gd name="connsiteX4" fmla="*/ 52 w 16864"/>
              <a:gd name="connsiteY4" fmla="*/ 3 h 10036"/>
              <a:gd name="connsiteX0" fmla="*/ 52 w 17532"/>
              <a:gd name="connsiteY0" fmla="*/ 3 h 10036"/>
              <a:gd name="connsiteX1" fmla="*/ 17532 w 17532"/>
              <a:gd name="connsiteY1" fmla="*/ 0 h 10036"/>
              <a:gd name="connsiteX2" fmla="*/ 10479 w 17532"/>
              <a:gd name="connsiteY2" fmla="*/ 10036 h 10036"/>
              <a:gd name="connsiteX3" fmla="*/ 0 w 17532"/>
              <a:gd name="connsiteY3" fmla="*/ 10026 h 10036"/>
              <a:gd name="connsiteX4" fmla="*/ 52 w 17532"/>
              <a:gd name="connsiteY4" fmla="*/ 3 h 10036"/>
              <a:gd name="connsiteX0" fmla="*/ 52 w 17532"/>
              <a:gd name="connsiteY0" fmla="*/ 3 h 10026"/>
              <a:gd name="connsiteX1" fmla="*/ 17532 w 17532"/>
              <a:gd name="connsiteY1" fmla="*/ 0 h 10026"/>
              <a:gd name="connsiteX2" fmla="*/ 11014 w 17532"/>
              <a:gd name="connsiteY2" fmla="*/ 9975 h 10026"/>
              <a:gd name="connsiteX3" fmla="*/ 0 w 17532"/>
              <a:gd name="connsiteY3" fmla="*/ 10026 h 10026"/>
              <a:gd name="connsiteX4" fmla="*/ 52 w 17532"/>
              <a:gd name="connsiteY4" fmla="*/ 3 h 10026"/>
              <a:gd name="connsiteX0" fmla="*/ 52 w 17532"/>
              <a:gd name="connsiteY0" fmla="*/ 3 h 10026"/>
              <a:gd name="connsiteX1" fmla="*/ 17532 w 17532"/>
              <a:gd name="connsiteY1" fmla="*/ 0 h 10026"/>
              <a:gd name="connsiteX2" fmla="*/ 11081 w 17532"/>
              <a:gd name="connsiteY2" fmla="*/ 9975 h 10026"/>
              <a:gd name="connsiteX3" fmla="*/ 0 w 17532"/>
              <a:gd name="connsiteY3" fmla="*/ 10026 h 10026"/>
              <a:gd name="connsiteX4" fmla="*/ 52 w 17532"/>
              <a:gd name="connsiteY4" fmla="*/ 3 h 10026"/>
              <a:gd name="connsiteX0" fmla="*/ 52 w 17532"/>
              <a:gd name="connsiteY0" fmla="*/ 3 h 10026"/>
              <a:gd name="connsiteX1" fmla="*/ 17532 w 17532"/>
              <a:gd name="connsiteY1" fmla="*/ 0 h 10026"/>
              <a:gd name="connsiteX2" fmla="*/ 11215 w 17532"/>
              <a:gd name="connsiteY2" fmla="*/ 9995 h 10026"/>
              <a:gd name="connsiteX3" fmla="*/ 0 w 17532"/>
              <a:gd name="connsiteY3" fmla="*/ 10026 h 10026"/>
              <a:gd name="connsiteX4" fmla="*/ 52 w 17532"/>
              <a:gd name="connsiteY4" fmla="*/ 3 h 10026"/>
              <a:gd name="connsiteX0" fmla="*/ 19 w 17532"/>
              <a:gd name="connsiteY0" fmla="*/ 3 h 10026"/>
              <a:gd name="connsiteX1" fmla="*/ 17532 w 17532"/>
              <a:gd name="connsiteY1" fmla="*/ 0 h 10026"/>
              <a:gd name="connsiteX2" fmla="*/ 11215 w 17532"/>
              <a:gd name="connsiteY2" fmla="*/ 9995 h 10026"/>
              <a:gd name="connsiteX3" fmla="*/ 0 w 17532"/>
              <a:gd name="connsiteY3" fmla="*/ 10026 h 10026"/>
              <a:gd name="connsiteX4" fmla="*/ 19 w 17532"/>
              <a:gd name="connsiteY4" fmla="*/ 3 h 10026"/>
              <a:gd name="connsiteX0" fmla="*/ 19 w 17543"/>
              <a:gd name="connsiteY0" fmla="*/ 13 h 10036"/>
              <a:gd name="connsiteX1" fmla="*/ 17543 w 17543"/>
              <a:gd name="connsiteY1" fmla="*/ 0 h 10036"/>
              <a:gd name="connsiteX2" fmla="*/ 11215 w 17543"/>
              <a:gd name="connsiteY2" fmla="*/ 10005 h 10036"/>
              <a:gd name="connsiteX3" fmla="*/ 0 w 17543"/>
              <a:gd name="connsiteY3" fmla="*/ 10036 h 10036"/>
              <a:gd name="connsiteX4" fmla="*/ 19 w 17543"/>
              <a:gd name="connsiteY4" fmla="*/ 13 h 10036"/>
              <a:gd name="connsiteX0" fmla="*/ 8 w 17543"/>
              <a:gd name="connsiteY0" fmla="*/ 0 h 10044"/>
              <a:gd name="connsiteX1" fmla="*/ 17543 w 17543"/>
              <a:gd name="connsiteY1" fmla="*/ 8 h 10044"/>
              <a:gd name="connsiteX2" fmla="*/ 11215 w 17543"/>
              <a:gd name="connsiteY2" fmla="*/ 10013 h 10044"/>
              <a:gd name="connsiteX3" fmla="*/ 0 w 17543"/>
              <a:gd name="connsiteY3" fmla="*/ 10044 h 10044"/>
              <a:gd name="connsiteX4" fmla="*/ 8 w 17543"/>
              <a:gd name="connsiteY4" fmla="*/ 0 h 10044"/>
              <a:gd name="connsiteX0" fmla="*/ 8 w 11215"/>
              <a:gd name="connsiteY0" fmla="*/ 27 h 10071"/>
              <a:gd name="connsiteX1" fmla="*/ 10522 w 11215"/>
              <a:gd name="connsiteY1" fmla="*/ 0 h 10071"/>
              <a:gd name="connsiteX2" fmla="*/ 11215 w 11215"/>
              <a:gd name="connsiteY2" fmla="*/ 10040 h 10071"/>
              <a:gd name="connsiteX3" fmla="*/ 0 w 11215"/>
              <a:gd name="connsiteY3" fmla="*/ 10071 h 10071"/>
              <a:gd name="connsiteX4" fmla="*/ 8 w 11215"/>
              <a:gd name="connsiteY4" fmla="*/ 27 h 10071"/>
              <a:gd name="connsiteX0" fmla="*/ 8 w 10522"/>
              <a:gd name="connsiteY0" fmla="*/ 27 h 10075"/>
              <a:gd name="connsiteX1" fmla="*/ 10522 w 10522"/>
              <a:gd name="connsiteY1" fmla="*/ 0 h 10075"/>
              <a:gd name="connsiteX2" fmla="*/ 6940 w 10522"/>
              <a:gd name="connsiteY2" fmla="*/ 10075 h 10075"/>
              <a:gd name="connsiteX3" fmla="*/ 0 w 10522"/>
              <a:gd name="connsiteY3" fmla="*/ 10071 h 10075"/>
              <a:gd name="connsiteX4" fmla="*/ 8 w 10522"/>
              <a:gd name="connsiteY4" fmla="*/ 27 h 10075"/>
              <a:gd name="connsiteX0" fmla="*/ 8 w 13036"/>
              <a:gd name="connsiteY0" fmla="*/ 0 h 10048"/>
              <a:gd name="connsiteX1" fmla="*/ 13036 w 13036"/>
              <a:gd name="connsiteY1" fmla="*/ 26 h 10048"/>
              <a:gd name="connsiteX2" fmla="*/ 6940 w 13036"/>
              <a:gd name="connsiteY2" fmla="*/ 10048 h 10048"/>
              <a:gd name="connsiteX3" fmla="*/ 0 w 13036"/>
              <a:gd name="connsiteY3" fmla="*/ 10044 h 10048"/>
              <a:gd name="connsiteX4" fmla="*/ 8 w 13036"/>
              <a:gd name="connsiteY4" fmla="*/ 0 h 10048"/>
              <a:gd name="connsiteX0" fmla="*/ 8 w 13036"/>
              <a:gd name="connsiteY0" fmla="*/ 0 h 10044"/>
              <a:gd name="connsiteX1" fmla="*/ 13036 w 13036"/>
              <a:gd name="connsiteY1" fmla="*/ 26 h 10044"/>
              <a:gd name="connsiteX2" fmla="*/ 6882 w 13036"/>
              <a:gd name="connsiteY2" fmla="*/ 10030 h 10044"/>
              <a:gd name="connsiteX3" fmla="*/ 0 w 13036"/>
              <a:gd name="connsiteY3" fmla="*/ 10044 h 10044"/>
              <a:gd name="connsiteX4" fmla="*/ 8 w 13036"/>
              <a:gd name="connsiteY4" fmla="*/ 0 h 10044"/>
              <a:gd name="connsiteX0" fmla="*/ 8 w 13036"/>
              <a:gd name="connsiteY0" fmla="*/ 0 h 10065"/>
              <a:gd name="connsiteX1" fmla="*/ 13036 w 13036"/>
              <a:gd name="connsiteY1" fmla="*/ 26 h 10065"/>
              <a:gd name="connsiteX2" fmla="*/ 6689 w 13036"/>
              <a:gd name="connsiteY2" fmla="*/ 10065 h 10065"/>
              <a:gd name="connsiteX3" fmla="*/ 0 w 13036"/>
              <a:gd name="connsiteY3" fmla="*/ 10044 h 10065"/>
              <a:gd name="connsiteX4" fmla="*/ 8 w 13036"/>
              <a:gd name="connsiteY4" fmla="*/ 0 h 1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36" h="10065">
                <a:moveTo>
                  <a:pt x="8" y="0"/>
                </a:moveTo>
                <a:lnTo>
                  <a:pt x="13036" y="26"/>
                </a:lnTo>
                <a:lnTo>
                  <a:pt x="6689" y="10065"/>
                </a:lnTo>
                <a:lnTo>
                  <a:pt x="0" y="10044"/>
                </a:lnTo>
                <a:cubicBezTo>
                  <a:pt x="17" y="6703"/>
                  <a:pt x="-9" y="3341"/>
                  <a:pt x="8" y="0"/>
                </a:cubicBezTo>
                <a:close/>
              </a:path>
            </a:pathLst>
          </a:custGeom>
          <a:gradFill>
            <a:gsLst>
              <a:gs pos="52000">
                <a:schemeClr val="tx1">
                  <a:lumMod val="75000"/>
                  <a:lumOff val="25000"/>
                </a:schemeClr>
              </a:gs>
              <a:gs pos="82000">
                <a:srgbClr val="5A5A5A"/>
              </a:gs>
              <a:gs pos="100000">
                <a:srgbClr val="5F5F5F"/>
              </a:gs>
            </a:gsLst>
            <a:lin ang="3000000" scaled="0"/>
          </a:gra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5D4E811A-68E1-6A97-C96E-3F27C8F76BE0}"/>
              </a:ext>
            </a:extLst>
          </p:cNvPr>
          <p:cNvSpPr>
            <a:spLocks/>
          </p:cNvSpPr>
          <p:nvPr userDrawn="1"/>
        </p:nvSpPr>
        <p:spPr bwMode="auto">
          <a:xfrm>
            <a:off x="2209176" y="3456710"/>
            <a:ext cx="4299176" cy="3429000"/>
          </a:xfrm>
          <a:custGeom>
            <a:avLst/>
            <a:gdLst>
              <a:gd name="T0" fmla="*/ 499 w 499"/>
              <a:gd name="T1" fmla="*/ 0 h 398"/>
              <a:gd name="T2" fmla="*/ 226 w 499"/>
              <a:gd name="T3" fmla="*/ 0 h 398"/>
              <a:gd name="T4" fmla="*/ 0 w 499"/>
              <a:gd name="T5" fmla="*/ 398 h 398"/>
              <a:gd name="T6" fmla="*/ 273 w 499"/>
              <a:gd name="T7" fmla="*/ 398 h 398"/>
              <a:gd name="T8" fmla="*/ 499 w 499"/>
              <a:gd name="T9" fmla="*/ 0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9" h="398">
                <a:moveTo>
                  <a:pt x="499" y="0"/>
                </a:moveTo>
                <a:lnTo>
                  <a:pt x="226" y="0"/>
                </a:lnTo>
                <a:lnTo>
                  <a:pt x="0" y="398"/>
                </a:lnTo>
                <a:lnTo>
                  <a:pt x="273" y="398"/>
                </a:lnTo>
                <a:lnTo>
                  <a:pt x="499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75000"/>
                </a:schemeClr>
              </a:gs>
              <a:gs pos="68000">
                <a:schemeClr val="tx2">
                  <a:lumMod val="50000"/>
                  <a:lumOff val="50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</a:gra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CF0C25A0-646B-916D-80E6-B03039928697}"/>
              </a:ext>
            </a:extLst>
          </p:cNvPr>
          <p:cNvSpPr>
            <a:spLocks/>
          </p:cNvSpPr>
          <p:nvPr userDrawn="1"/>
        </p:nvSpPr>
        <p:spPr bwMode="auto">
          <a:xfrm>
            <a:off x="3960220" y="3450562"/>
            <a:ext cx="2619136" cy="3429000"/>
          </a:xfrm>
          <a:custGeom>
            <a:avLst/>
            <a:gdLst>
              <a:gd name="T0" fmla="*/ 0 w 304"/>
              <a:gd name="T1" fmla="*/ 398 h 398"/>
              <a:gd name="T2" fmla="*/ 74 w 304"/>
              <a:gd name="T3" fmla="*/ 398 h 398"/>
              <a:gd name="T4" fmla="*/ 304 w 304"/>
              <a:gd name="T5" fmla="*/ 0 h 398"/>
              <a:gd name="T6" fmla="*/ 223 w 304"/>
              <a:gd name="T7" fmla="*/ 0 h 398"/>
              <a:gd name="T8" fmla="*/ 0 w 304"/>
              <a:gd name="T9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398">
                <a:moveTo>
                  <a:pt x="0" y="398"/>
                </a:moveTo>
                <a:lnTo>
                  <a:pt x="74" y="398"/>
                </a:lnTo>
                <a:lnTo>
                  <a:pt x="304" y="0"/>
                </a:lnTo>
                <a:lnTo>
                  <a:pt x="223" y="0"/>
                </a:lnTo>
                <a:lnTo>
                  <a:pt x="0" y="39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C4A6C08A-1102-22D6-CDC7-F94643959DC1}"/>
              </a:ext>
            </a:extLst>
          </p:cNvPr>
          <p:cNvSpPr>
            <a:spLocks/>
          </p:cNvSpPr>
          <p:nvPr userDrawn="1"/>
        </p:nvSpPr>
        <p:spPr bwMode="auto">
          <a:xfrm>
            <a:off x="10367888" y="3713311"/>
            <a:ext cx="1835121" cy="3144689"/>
          </a:xfrm>
          <a:custGeom>
            <a:avLst/>
            <a:gdLst>
              <a:gd name="T0" fmla="*/ 213 w 213"/>
              <a:gd name="T1" fmla="*/ 0 h 365"/>
              <a:gd name="T2" fmla="*/ 0 w 213"/>
              <a:gd name="T3" fmla="*/ 365 h 365"/>
              <a:gd name="T4" fmla="*/ 213 w 213"/>
              <a:gd name="T5" fmla="*/ 365 h 365"/>
              <a:gd name="T6" fmla="*/ 213 w 213"/>
              <a:gd name="T7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" h="365">
                <a:moveTo>
                  <a:pt x="213" y="0"/>
                </a:moveTo>
                <a:lnTo>
                  <a:pt x="0" y="365"/>
                </a:lnTo>
                <a:lnTo>
                  <a:pt x="213" y="365"/>
                </a:lnTo>
                <a:lnTo>
                  <a:pt x="213" y="0"/>
                </a:lnTo>
                <a:close/>
              </a:path>
            </a:pathLst>
          </a:custGeom>
          <a:solidFill>
            <a:srgbClr val="74121D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AFD0B610-2095-390B-36E3-2861E97A12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97" y="970721"/>
            <a:ext cx="1963312" cy="664029"/>
          </a:xfrm>
          <a:prstGeom prst="rect">
            <a:avLst/>
          </a:prstGeom>
        </p:spPr>
      </p:pic>
      <p:sp>
        <p:nvSpPr>
          <p:cNvPr id="40" name="Diagonal Stripe 39">
            <a:extLst>
              <a:ext uri="{FF2B5EF4-FFF2-40B4-BE49-F238E27FC236}">
                <a16:creationId xmlns:a16="http://schemas.microsoft.com/office/drawing/2014/main" id="{ABD29FDD-D53B-A316-CE9E-C0BB1690ADF0}"/>
              </a:ext>
            </a:extLst>
          </p:cNvPr>
          <p:cNvSpPr/>
          <p:nvPr userDrawn="1"/>
        </p:nvSpPr>
        <p:spPr>
          <a:xfrm rot="175485">
            <a:off x="1821520" y="4675411"/>
            <a:ext cx="2314796" cy="2272379"/>
          </a:xfrm>
          <a:custGeom>
            <a:avLst/>
            <a:gdLst>
              <a:gd name="connsiteX0" fmla="*/ 0 w 2262277"/>
              <a:gd name="connsiteY0" fmla="*/ 2214205 h 4428410"/>
              <a:gd name="connsiteX1" fmla="*/ 1131139 w 2262277"/>
              <a:gd name="connsiteY1" fmla="*/ 0 h 4428410"/>
              <a:gd name="connsiteX2" fmla="*/ 2262277 w 2262277"/>
              <a:gd name="connsiteY2" fmla="*/ 0 h 4428410"/>
              <a:gd name="connsiteX3" fmla="*/ 0 w 2262277"/>
              <a:gd name="connsiteY3" fmla="*/ 4428410 h 4428410"/>
              <a:gd name="connsiteX4" fmla="*/ 0 w 2262277"/>
              <a:gd name="connsiteY4" fmla="*/ 2214205 h 4428410"/>
              <a:gd name="connsiteX0" fmla="*/ 0 w 2262277"/>
              <a:gd name="connsiteY0" fmla="*/ 2214205 h 2708951"/>
              <a:gd name="connsiteX1" fmla="*/ 1131139 w 2262277"/>
              <a:gd name="connsiteY1" fmla="*/ 0 h 2708951"/>
              <a:gd name="connsiteX2" fmla="*/ 2262277 w 2262277"/>
              <a:gd name="connsiteY2" fmla="*/ 0 h 2708951"/>
              <a:gd name="connsiteX3" fmla="*/ 799998 w 2262277"/>
              <a:gd name="connsiteY3" fmla="*/ 2708951 h 2708951"/>
              <a:gd name="connsiteX4" fmla="*/ 0 w 2262277"/>
              <a:gd name="connsiteY4" fmla="*/ 2214205 h 2708951"/>
              <a:gd name="connsiteX0" fmla="*/ 0 w 2262277"/>
              <a:gd name="connsiteY0" fmla="*/ 2214205 h 2214205"/>
              <a:gd name="connsiteX1" fmla="*/ 1131139 w 2262277"/>
              <a:gd name="connsiteY1" fmla="*/ 0 h 2214205"/>
              <a:gd name="connsiteX2" fmla="*/ 2262277 w 2262277"/>
              <a:gd name="connsiteY2" fmla="*/ 0 h 2214205"/>
              <a:gd name="connsiteX3" fmla="*/ 1174394 w 2262277"/>
              <a:gd name="connsiteY3" fmla="*/ 2162664 h 2214205"/>
              <a:gd name="connsiteX4" fmla="*/ 0 w 2262277"/>
              <a:gd name="connsiteY4" fmla="*/ 2214205 h 2214205"/>
              <a:gd name="connsiteX0" fmla="*/ 0 w 2314796"/>
              <a:gd name="connsiteY0" fmla="*/ 2272379 h 2272379"/>
              <a:gd name="connsiteX1" fmla="*/ 1183658 w 2314796"/>
              <a:gd name="connsiteY1" fmla="*/ 0 h 2272379"/>
              <a:gd name="connsiteX2" fmla="*/ 2314796 w 2314796"/>
              <a:gd name="connsiteY2" fmla="*/ 0 h 2272379"/>
              <a:gd name="connsiteX3" fmla="*/ 1226913 w 2314796"/>
              <a:gd name="connsiteY3" fmla="*/ 2162664 h 2272379"/>
              <a:gd name="connsiteX4" fmla="*/ 0 w 2314796"/>
              <a:gd name="connsiteY4" fmla="*/ 2272379 h 2272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4796" h="2272379">
                <a:moveTo>
                  <a:pt x="0" y="2272379"/>
                </a:moveTo>
                <a:lnTo>
                  <a:pt x="1183658" y="0"/>
                </a:lnTo>
                <a:lnTo>
                  <a:pt x="2314796" y="0"/>
                </a:lnTo>
                <a:lnTo>
                  <a:pt x="1226913" y="2162664"/>
                </a:lnTo>
                <a:lnTo>
                  <a:pt x="0" y="2272379"/>
                </a:lnTo>
                <a:close/>
              </a:path>
            </a:pathLst>
          </a:custGeom>
          <a:solidFill>
            <a:schemeClr val="bg1">
              <a:lumMod val="7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tx1"/>
              </a:solidFill>
            </a:endParaRPr>
          </a:p>
        </p:txBody>
      </p:sp>
      <p:sp>
        <p:nvSpPr>
          <p:cNvPr id="46" name="Freeform 8">
            <a:extLst>
              <a:ext uri="{FF2B5EF4-FFF2-40B4-BE49-F238E27FC236}">
                <a16:creationId xmlns:a16="http://schemas.microsoft.com/office/drawing/2014/main" id="{324D19CD-B969-9A41-96FD-3C48671D55E3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5616"/>
            <a:ext cx="1317018" cy="2121303"/>
          </a:xfrm>
          <a:custGeom>
            <a:avLst/>
            <a:gdLst>
              <a:gd name="T0" fmla="*/ 213 w 213"/>
              <a:gd name="T1" fmla="*/ 0 h 365"/>
              <a:gd name="T2" fmla="*/ 0 w 213"/>
              <a:gd name="T3" fmla="*/ 365 h 365"/>
              <a:gd name="T4" fmla="*/ 213 w 213"/>
              <a:gd name="T5" fmla="*/ 365 h 365"/>
              <a:gd name="T6" fmla="*/ 213 w 213"/>
              <a:gd name="T7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" h="365">
                <a:moveTo>
                  <a:pt x="213" y="0"/>
                </a:moveTo>
                <a:lnTo>
                  <a:pt x="0" y="365"/>
                </a:lnTo>
                <a:lnTo>
                  <a:pt x="213" y="365"/>
                </a:lnTo>
                <a:lnTo>
                  <a:pt x="213" y="0"/>
                </a:lnTo>
                <a:close/>
              </a:path>
            </a:pathLst>
          </a:custGeom>
          <a:solidFill>
            <a:srgbClr val="74121D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7">
            <a:extLst>
              <a:ext uri="{FF2B5EF4-FFF2-40B4-BE49-F238E27FC236}">
                <a16:creationId xmlns:a16="http://schemas.microsoft.com/office/drawing/2014/main" id="{0A2D9FB8-C727-0DEB-593D-6A0268E96FC9}"/>
              </a:ext>
            </a:extLst>
          </p:cNvPr>
          <p:cNvSpPr>
            <a:spLocks/>
          </p:cNvSpPr>
          <p:nvPr userDrawn="1"/>
        </p:nvSpPr>
        <p:spPr bwMode="auto">
          <a:xfrm>
            <a:off x="10469449" y="3095152"/>
            <a:ext cx="1758053" cy="3140035"/>
          </a:xfrm>
          <a:custGeom>
            <a:avLst/>
            <a:gdLst>
              <a:gd name="T0" fmla="*/ 0 w 304"/>
              <a:gd name="T1" fmla="*/ 398 h 398"/>
              <a:gd name="T2" fmla="*/ 74 w 304"/>
              <a:gd name="T3" fmla="*/ 398 h 398"/>
              <a:gd name="T4" fmla="*/ 304 w 304"/>
              <a:gd name="T5" fmla="*/ 0 h 398"/>
              <a:gd name="T6" fmla="*/ 223 w 304"/>
              <a:gd name="T7" fmla="*/ 0 h 398"/>
              <a:gd name="T8" fmla="*/ 0 w 304"/>
              <a:gd name="T9" fmla="*/ 398 h 398"/>
              <a:gd name="connsiteX0" fmla="*/ 0 w 10000"/>
              <a:gd name="connsiteY0" fmla="*/ 10000 h 10000"/>
              <a:gd name="connsiteX1" fmla="*/ 2434 w 10000"/>
              <a:gd name="connsiteY1" fmla="*/ 10000 h 10000"/>
              <a:gd name="connsiteX2" fmla="*/ 10000 w 10000"/>
              <a:gd name="connsiteY2" fmla="*/ 0 h 10000"/>
              <a:gd name="connsiteX3" fmla="*/ 6202 w 10000"/>
              <a:gd name="connsiteY3" fmla="*/ 1468 h 10000"/>
              <a:gd name="connsiteX4" fmla="*/ 0 w 10000"/>
              <a:gd name="connsiteY4" fmla="*/ 10000 h 10000"/>
              <a:gd name="connsiteX0" fmla="*/ 0 w 6254"/>
              <a:gd name="connsiteY0" fmla="*/ 8532 h 8532"/>
              <a:gd name="connsiteX1" fmla="*/ 2434 w 6254"/>
              <a:gd name="connsiteY1" fmla="*/ 8532 h 8532"/>
              <a:gd name="connsiteX2" fmla="*/ 6254 w 6254"/>
              <a:gd name="connsiteY2" fmla="*/ 3388 h 8532"/>
              <a:gd name="connsiteX3" fmla="*/ 6202 w 6254"/>
              <a:gd name="connsiteY3" fmla="*/ 0 h 8532"/>
              <a:gd name="connsiteX4" fmla="*/ 0 w 6254"/>
              <a:gd name="connsiteY4" fmla="*/ 8532 h 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4" h="8532">
                <a:moveTo>
                  <a:pt x="0" y="8532"/>
                </a:moveTo>
                <a:lnTo>
                  <a:pt x="2434" y="8532"/>
                </a:lnTo>
                <a:lnTo>
                  <a:pt x="6254" y="3388"/>
                </a:lnTo>
                <a:cubicBezTo>
                  <a:pt x="6237" y="2259"/>
                  <a:pt x="6219" y="1129"/>
                  <a:pt x="6202" y="0"/>
                </a:cubicBezTo>
                <a:lnTo>
                  <a:pt x="0" y="8532"/>
                </a:lnTo>
                <a:close/>
              </a:path>
            </a:pathLst>
          </a:custGeom>
          <a:solidFill>
            <a:srgbClr val="A6A6A6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12239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209197-5B03-3CAB-F2C4-DC93EB13BA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BA1C1F-29AE-DA6E-A103-FEB58C507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3A43F0-FAB0-EB23-6D56-32DE438124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7E2F138-F467-9B3A-16DD-3501AE105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640" y="921703"/>
            <a:ext cx="708152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04EF5E-20B7-12DB-D863-48833C32BD39}"/>
              </a:ext>
            </a:extLst>
          </p:cNvPr>
          <p:cNvSpPr/>
          <p:nvPr userDrawn="1"/>
        </p:nvSpPr>
        <p:spPr>
          <a:xfrm rot="10800000">
            <a:off x="-1" y="1719943"/>
            <a:ext cx="622301" cy="3095580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DC78ED-462E-4ABB-181F-9D1A16009A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2641" y="2573973"/>
            <a:ext cx="7081520" cy="2626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DDBD3A-27D0-26DD-0032-C1DE757FF0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8724" y="921703"/>
            <a:ext cx="2905785" cy="4278630"/>
          </a:xfrm>
          <a:custGeom>
            <a:avLst/>
            <a:gdLst>
              <a:gd name="connsiteX0" fmla="*/ 0 w 2905125"/>
              <a:gd name="connsiteY0" fmla="*/ 0 h 4278630"/>
              <a:gd name="connsiteX1" fmla="*/ 2049449 w 2905125"/>
              <a:gd name="connsiteY1" fmla="*/ 0 h 4278630"/>
              <a:gd name="connsiteX2" fmla="*/ 2905125 w 2905125"/>
              <a:gd name="connsiteY2" fmla="*/ 855676 h 4278630"/>
              <a:gd name="connsiteX3" fmla="*/ 2905125 w 2905125"/>
              <a:gd name="connsiteY3" fmla="*/ 4278630 h 4278630"/>
              <a:gd name="connsiteX4" fmla="*/ 0 w 2905125"/>
              <a:gd name="connsiteY4" fmla="*/ 4278630 h 4278630"/>
              <a:gd name="connsiteX5" fmla="*/ 0 w 2905125"/>
              <a:gd name="connsiteY5" fmla="*/ 0 h 4278630"/>
              <a:gd name="connsiteX0" fmla="*/ 0 w 2905125"/>
              <a:gd name="connsiteY0" fmla="*/ 0 h 4278630"/>
              <a:gd name="connsiteX1" fmla="*/ 2049449 w 2905125"/>
              <a:gd name="connsiteY1" fmla="*/ 0 h 4278630"/>
              <a:gd name="connsiteX2" fmla="*/ 2869499 w 2905125"/>
              <a:gd name="connsiteY2" fmla="*/ 1330689 h 4278630"/>
              <a:gd name="connsiteX3" fmla="*/ 2905125 w 2905125"/>
              <a:gd name="connsiteY3" fmla="*/ 4278630 h 4278630"/>
              <a:gd name="connsiteX4" fmla="*/ 0 w 2905125"/>
              <a:gd name="connsiteY4" fmla="*/ 4278630 h 4278630"/>
              <a:gd name="connsiteX5" fmla="*/ 0 w 2905125"/>
              <a:gd name="connsiteY5" fmla="*/ 0 h 4278630"/>
              <a:gd name="connsiteX0" fmla="*/ 0 w 2905125"/>
              <a:gd name="connsiteY0" fmla="*/ 0 h 4278630"/>
              <a:gd name="connsiteX1" fmla="*/ 2049449 w 2905125"/>
              <a:gd name="connsiteY1" fmla="*/ 0 h 4278630"/>
              <a:gd name="connsiteX2" fmla="*/ 2891271 w 2905125"/>
              <a:gd name="connsiteY2" fmla="*/ 1323432 h 4278630"/>
              <a:gd name="connsiteX3" fmla="*/ 2905125 w 2905125"/>
              <a:gd name="connsiteY3" fmla="*/ 4278630 h 4278630"/>
              <a:gd name="connsiteX4" fmla="*/ 0 w 2905125"/>
              <a:gd name="connsiteY4" fmla="*/ 4278630 h 4278630"/>
              <a:gd name="connsiteX5" fmla="*/ 0 w 2905125"/>
              <a:gd name="connsiteY5" fmla="*/ 0 h 4278630"/>
              <a:gd name="connsiteX0" fmla="*/ 0 w 2905785"/>
              <a:gd name="connsiteY0" fmla="*/ 0 h 4278630"/>
              <a:gd name="connsiteX1" fmla="*/ 2049449 w 2905785"/>
              <a:gd name="connsiteY1" fmla="*/ 0 h 4278630"/>
              <a:gd name="connsiteX2" fmla="*/ 2905785 w 2905785"/>
              <a:gd name="connsiteY2" fmla="*/ 1330689 h 4278630"/>
              <a:gd name="connsiteX3" fmla="*/ 2905125 w 2905785"/>
              <a:gd name="connsiteY3" fmla="*/ 4278630 h 4278630"/>
              <a:gd name="connsiteX4" fmla="*/ 0 w 2905785"/>
              <a:gd name="connsiteY4" fmla="*/ 4278630 h 4278630"/>
              <a:gd name="connsiteX5" fmla="*/ 0 w 2905785"/>
              <a:gd name="connsiteY5" fmla="*/ 0 h 427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5785" h="4278630">
                <a:moveTo>
                  <a:pt x="0" y="0"/>
                </a:moveTo>
                <a:lnTo>
                  <a:pt x="2049449" y="0"/>
                </a:lnTo>
                <a:lnTo>
                  <a:pt x="2905785" y="1330689"/>
                </a:lnTo>
                <a:lnTo>
                  <a:pt x="2905125" y="4278630"/>
                </a:lnTo>
                <a:lnTo>
                  <a:pt x="0" y="427863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847847F8-C089-4AEF-C431-C6509AC01A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65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ayout_0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7049-D09A-FC97-5AE3-7684D9970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61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CA447-4B33-14A4-A8B3-A50941C7FA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80811-CF70-450A-27A7-6650EC921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8DC6A165-7707-B831-4D31-547D2097E0C0}"/>
              </a:ext>
            </a:extLst>
          </p:cNvPr>
          <p:cNvSpPr/>
          <p:nvPr userDrawn="1"/>
        </p:nvSpPr>
        <p:spPr>
          <a:xfrm>
            <a:off x="0" y="0"/>
            <a:ext cx="5606143" cy="6858000"/>
          </a:xfrm>
          <a:prstGeom prst="diagStripe">
            <a:avLst/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tx1"/>
              </a:solidFill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C2E61BC-4260-06A6-E9F0-F6A586DC64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50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3">
    <p:bg>
      <p:bgPr>
        <a:solidFill>
          <a:srgbClr val="C0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88">
            <a:extLst>
              <a:ext uri="{FF2B5EF4-FFF2-40B4-BE49-F238E27FC236}">
                <a16:creationId xmlns:a16="http://schemas.microsoft.com/office/drawing/2014/main" id="{2EC006B8-36F2-B291-87A1-3D4528A9F2D9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2009576" y="3640922"/>
            <a:ext cx="12148525" cy="10716021"/>
          </a:xfrm>
          <a:custGeom>
            <a:avLst/>
            <a:gdLst>
              <a:gd name="T0" fmla="*/ 456 w 460"/>
              <a:gd name="T1" fmla="*/ 144 h 405"/>
              <a:gd name="T2" fmla="*/ 389 w 460"/>
              <a:gd name="T3" fmla="*/ 39 h 405"/>
              <a:gd name="T4" fmla="*/ 253 w 460"/>
              <a:gd name="T5" fmla="*/ 3 h 405"/>
              <a:gd name="T6" fmla="*/ 175 w 460"/>
              <a:gd name="T7" fmla="*/ 21 h 405"/>
              <a:gd name="T8" fmla="*/ 107 w 460"/>
              <a:gd name="T9" fmla="*/ 59 h 405"/>
              <a:gd name="T10" fmla="*/ 28 w 460"/>
              <a:gd name="T11" fmla="*/ 137 h 405"/>
              <a:gd name="T12" fmla="*/ 12 w 460"/>
              <a:gd name="T13" fmla="*/ 248 h 405"/>
              <a:gd name="T14" fmla="*/ 76 w 460"/>
              <a:gd name="T15" fmla="*/ 340 h 405"/>
              <a:gd name="T16" fmla="*/ 186 w 460"/>
              <a:gd name="T17" fmla="*/ 398 h 405"/>
              <a:gd name="T18" fmla="*/ 243 w 460"/>
              <a:gd name="T19" fmla="*/ 404 h 405"/>
              <a:gd name="T20" fmla="*/ 306 w 460"/>
              <a:gd name="T21" fmla="*/ 390 h 405"/>
              <a:gd name="T22" fmla="*/ 416 w 460"/>
              <a:gd name="T23" fmla="*/ 307 h 405"/>
              <a:gd name="T24" fmla="*/ 460 w 460"/>
              <a:gd name="T25" fmla="*/ 179 h 405"/>
              <a:gd name="T26" fmla="*/ 456 w 460"/>
              <a:gd name="T27" fmla="*/ 144 h 405"/>
              <a:gd name="T28" fmla="*/ 456 w 460"/>
              <a:gd name="T29" fmla="*/ 144 h 405"/>
              <a:gd name="T30" fmla="*/ 423 w 460"/>
              <a:gd name="T31" fmla="*/ 195 h 405"/>
              <a:gd name="T32" fmla="*/ 380 w 460"/>
              <a:gd name="T33" fmla="*/ 297 h 405"/>
              <a:gd name="T34" fmla="*/ 299 w 460"/>
              <a:gd name="T35" fmla="*/ 350 h 405"/>
              <a:gd name="T36" fmla="*/ 240 w 460"/>
              <a:gd name="T37" fmla="*/ 355 h 405"/>
              <a:gd name="T38" fmla="*/ 240 w 460"/>
              <a:gd name="T39" fmla="*/ 355 h 405"/>
              <a:gd name="T40" fmla="*/ 127 w 460"/>
              <a:gd name="T41" fmla="*/ 281 h 405"/>
              <a:gd name="T42" fmla="*/ 95 w 460"/>
              <a:gd name="T43" fmla="*/ 212 h 405"/>
              <a:gd name="T44" fmla="*/ 103 w 460"/>
              <a:gd name="T45" fmla="*/ 167 h 405"/>
              <a:gd name="T46" fmla="*/ 143 w 460"/>
              <a:gd name="T47" fmla="*/ 112 h 405"/>
              <a:gd name="T48" fmla="*/ 186 w 460"/>
              <a:gd name="T49" fmla="*/ 78 h 405"/>
              <a:gd name="T50" fmla="*/ 339 w 460"/>
              <a:gd name="T51" fmla="*/ 66 h 405"/>
              <a:gd name="T52" fmla="*/ 423 w 460"/>
              <a:gd name="T53" fmla="*/ 180 h 405"/>
              <a:gd name="T54" fmla="*/ 423 w 460"/>
              <a:gd name="T55" fmla="*/ 195 h 405"/>
              <a:gd name="T56" fmla="*/ 423 w 460"/>
              <a:gd name="T57" fmla="*/ 195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0" h="405">
                <a:moveTo>
                  <a:pt x="456" y="144"/>
                </a:moveTo>
                <a:cubicBezTo>
                  <a:pt x="447" y="102"/>
                  <a:pt x="423" y="64"/>
                  <a:pt x="389" y="39"/>
                </a:cubicBezTo>
                <a:cubicBezTo>
                  <a:pt x="350" y="11"/>
                  <a:pt x="299" y="0"/>
                  <a:pt x="253" y="3"/>
                </a:cubicBezTo>
                <a:cubicBezTo>
                  <a:pt x="226" y="5"/>
                  <a:pt x="200" y="11"/>
                  <a:pt x="175" y="21"/>
                </a:cubicBezTo>
                <a:cubicBezTo>
                  <a:pt x="151" y="31"/>
                  <a:pt x="129" y="44"/>
                  <a:pt x="107" y="59"/>
                </a:cubicBezTo>
                <a:cubicBezTo>
                  <a:pt x="77" y="80"/>
                  <a:pt x="48" y="106"/>
                  <a:pt x="28" y="137"/>
                </a:cubicBezTo>
                <a:cubicBezTo>
                  <a:pt x="7" y="171"/>
                  <a:pt x="0" y="210"/>
                  <a:pt x="12" y="248"/>
                </a:cubicBezTo>
                <a:cubicBezTo>
                  <a:pt x="23" y="284"/>
                  <a:pt x="48" y="316"/>
                  <a:pt x="76" y="340"/>
                </a:cubicBezTo>
                <a:cubicBezTo>
                  <a:pt x="108" y="367"/>
                  <a:pt x="145" y="389"/>
                  <a:pt x="186" y="398"/>
                </a:cubicBezTo>
                <a:cubicBezTo>
                  <a:pt x="205" y="403"/>
                  <a:pt x="224" y="405"/>
                  <a:pt x="243" y="404"/>
                </a:cubicBezTo>
                <a:cubicBezTo>
                  <a:pt x="264" y="402"/>
                  <a:pt x="286" y="398"/>
                  <a:pt x="306" y="390"/>
                </a:cubicBezTo>
                <a:cubicBezTo>
                  <a:pt x="350" y="374"/>
                  <a:pt x="388" y="344"/>
                  <a:pt x="416" y="307"/>
                </a:cubicBezTo>
                <a:cubicBezTo>
                  <a:pt x="444" y="270"/>
                  <a:pt x="460" y="225"/>
                  <a:pt x="460" y="179"/>
                </a:cubicBezTo>
                <a:cubicBezTo>
                  <a:pt x="460" y="167"/>
                  <a:pt x="459" y="155"/>
                  <a:pt x="456" y="144"/>
                </a:cubicBezTo>
                <a:cubicBezTo>
                  <a:pt x="453" y="127"/>
                  <a:pt x="460" y="160"/>
                  <a:pt x="456" y="144"/>
                </a:cubicBezTo>
                <a:close/>
                <a:moveTo>
                  <a:pt x="423" y="195"/>
                </a:moveTo>
                <a:cubicBezTo>
                  <a:pt x="422" y="232"/>
                  <a:pt x="404" y="270"/>
                  <a:pt x="380" y="297"/>
                </a:cubicBezTo>
                <a:cubicBezTo>
                  <a:pt x="358" y="322"/>
                  <a:pt x="330" y="340"/>
                  <a:pt x="299" y="350"/>
                </a:cubicBezTo>
                <a:cubicBezTo>
                  <a:pt x="280" y="356"/>
                  <a:pt x="260" y="357"/>
                  <a:pt x="240" y="355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193" y="349"/>
                  <a:pt x="156" y="317"/>
                  <a:pt x="127" y="281"/>
                </a:cubicBezTo>
                <a:cubicBezTo>
                  <a:pt x="111" y="262"/>
                  <a:pt x="98" y="238"/>
                  <a:pt x="95" y="212"/>
                </a:cubicBezTo>
                <a:cubicBezTo>
                  <a:pt x="94" y="197"/>
                  <a:pt x="97" y="181"/>
                  <a:pt x="103" y="167"/>
                </a:cubicBezTo>
                <a:cubicBezTo>
                  <a:pt x="112" y="146"/>
                  <a:pt x="127" y="128"/>
                  <a:pt x="143" y="112"/>
                </a:cubicBezTo>
                <a:cubicBezTo>
                  <a:pt x="156" y="99"/>
                  <a:pt x="170" y="87"/>
                  <a:pt x="186" y="78"/>
                </a:cubicBezTo>
                <a:cubicBezTo>
                  <a:pt x="232" y="51"/>
                  <a:pt x="289" y="46"/>
                  <a:pt x="339" y="66"/>
                </a:cubicBezTo>
                <a:cubicBezTo>
                  <a:pt x="385" y="85"/>
                  <a:pt x="421" y="129"/>
                  <a:pt x="423" y="180"/>
                </a:cubicBezTo>
                <a:cubicBezTo>
                  <a:pt x="423" y="185"/>
                  <a:pt x="423" y="190"/>
                  <a:pt x="423" y="195"/>
                </a:cubicBezTo>
                <a:cubicBezTo>
                  <a:pt x="423" y="197"/>
                  <a:pt x="423" y="194"/>
                  <a:pt x="423" y="195"/>
                </a:cubicBezTo>
                <a:close/>
              </a:path>
            </a:pathLst>
          </a:custGeom>
          <a:solidFill>
            <a:schemeClr val="bg1">
              <a:alpha val="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376308-4430-17DE-55D8-C62E713A41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F87F34-3A4F-BEE8-D6A3-75E86F6048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1995BA-762F-0E75-164E-C2DC8E53AF1E}"/>
              </a:ext>
            </a:extLst>
          </p:cNvPr>
          <p:cNvSpPr/>
          <p:nvPr userDrawn="1"/>
        </p:nvSpPr>
        <p:spPr>
          <a:xfrm>
            <a:off x="7293428" y="0"/>
            <a:ext cx="436517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31800" dist="508000" dir="7860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344EBC-0EE1-6D60-DD13-A025929EB2A2}"/>
              </a:ext>
            </a:extLst>
          </p:cNvPr>
          <p:cNvGrpSpPr/>
          <p:nvPr userDrawn="1"/>
        </p:nvGrpSpPr>
        <p:grpSpPr>
          <a:xfrm rot="10800000">
            <a:off x="9169016" y="6004017"/>
            <a:ext cx="613993" cy="75107"/>
            <a:chOff x="-1587" y="4763"/>
            <a:chExt cx="300037" cy="42862"/>
          </a:xfrm>
          <a:solidFill>
            <a:srgbClr val="C04C4C"/>
          </a:solidFill>
        </p:grpSpPr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BCD5BC98-703E-C5F4-6A62-09FCC6A36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ECA11C4B-3AD6-EB59-443E-E2E20B42D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5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080E09A2-A318-7937-F507-9F4F1573C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id="{806198F1-CD00-115B-03EB-DA6337A9F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38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814EC3F6-24D4-D885-5046-3A3D68236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2" y="1388382"/>
            <a:ext cx="6672943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12" name="Freeform 88">
            <a:extLst>
              <a:ext uri="{FF2B5EF4-FFF2-40B4-BE49-F238E27FC236}">
                <a16:creationId xmlns:a16="http://schemas.microsoft.com/office/drawing/2014/main" id="{FFE63D60-4033-0963-0257-340E61B3359D}"/>
              </a:ext>
            </a:extLst>
          </p:cNvPr>
          <p:cNvSpPr>
            <a:spLocks noEditPoints="1"/>
          </p:cNvSpPr>
          <p:nvPr userDrawn="1"/>
        </p:nvSpPr>
        <p:spPr bwMode="auto">
          <a:xfrm rot="16200000">
            <a:off x="5061976" y="2610139"/>
            <a:ext cx="12148525" cy="10716021"/>
          </a:xfrm>
          <a:custGeom>
            <a:avLst/>
            <a:gdLst>
              <a:gd name="T0" fmla="*/ 456 w 460"/>
              <a:gd name="T1" fmla="*/ 144 h 405"/>
              <a:gd name="T2" fmla="*/ 389 w 460"/>
              <a:gd name="T3" fmla="*/ 39 h 405"/>
              <a:gd name="T4" fmla="*/ 253 w 460"/>
              <a:gd name="T5" fmla="*/ 3 h 405"/>
              <a:gd name="T6" fmla="*/ 175 w 460"/>
              <a:gd name="T7" fmla="*/ 21 h 405"/>
              <a:gd name="T8" fmla="*/ 107 w 460"/>
              <a:gd name="T9" fmla="*/ 59 h 405"/>
              <a:gd name="T10" fmla="*/ 28 w 460"/>
              <a:gd name="T11" fmla="*/ 137 h 405"/>
              <a:gd name="T12" fmla="*/ 12 w 460"/>
              <a:gd name="T13" fmla="*/ 248 h 405"/>
              <a:gd name="T14" fmla="*/ 76 w 460"/>
              <a:gd name="T15" fmla="*/ 340 h 405"/>
              <a:gd name="T16" fmla="*/ 186 w 460"/>
              <a:gd name="T17" fmla="*/ 398 h 405"/>
              <a:gd name="T18" fmla="*/ 243 w 460"/>
              <a:gd name="T19" fmla="*/ 404 h 405"/>
              <a:gd name="T20" fmla="*/ 306 w 460"/>
              <a:gd name="T21" fmla="*/ 390 h 405"/>
              <a:gd name="T22" fmla="*/ 416 w 460"/>
              <a:gd name="T23" fmla="*/ 307 h 405"/>
              <a:gd name="T24" fmla="*/ 460 w 460"/>
              <a:gd name="T25" fmla="*/ 179 h 405"/>
              <a:gd name="T26" fmla="*/ 456 w 460"/>
              <a:gd name="T27" fmla="*/ 144 h 405"/>
              <a:gd name="T28" fmla="*/ 456 w 460"/>
              <a:gd name="T29" fmla="*/ 144 h 405"/>
              <a:gd name="T30" fmla="*/ 423 w 460"/>
              <a:gd name="T31" fmla="*/ 195 h 405"/>
              <a:gd name="T32" fmla="*/ 380 w 460"/>
              <a:gd name="T33" fmla="*/ 297 h 405"/>
              <a:gd name="T34" fmla="*/ 299 w 460"/>
              <a:gd name="T35" fmla="*/ 350 h 405"/>
              <a:gd name="T36" fmla="*/ 240 w 460"/>
              <a:gd name="T37" fmla="*/ 355 h 405"/>
              <a:gd name="T38" fmla="*/ 240 w 460"/>
              <a:gd name="T39" fmla="*/ 355 h 405"/>
              <a:gd name="T40" fmla="*/ 127 w 460"/>
              <a:gd name="T41" fmla="*/ 281 h 405"/>
              <a:gd name="T42" fmla="*/ 95 w 460"/>
              <a:gd name="T43" fmla="*/ 212 h 405"/>
              <a:gd name="T44" fmla="*/ 103 w 460"/>
              <a:gd name="T45" fmla="*/ 167 h 405"/>
              <a:gd name="T46" fmla="*/ 143 w 460"/>
              <a:gd name="T47" fmla="*/ 112 h 405"/>
              <a:gd name="T48" fmla="*/ 186 w 460"/>
              <a:gd name="T49" fmla="*/ 78 h 405"/>
              <a:gd name="T50" fmla="*/ 339 w 460"/>
              <a:gd name="T51" fmla="*/ 66 h 405"/>
              <a:gd name="T52" fmla="*/ 423 w 460"/>
              <a:gd name="T53" fmla="*/ 180 h 405"/>
              <a:gd name="T54" fmla="*/ 423 w 460"/>
              <a:gd name="T55" fmla="*/ 195 h 405"/>
              <a:gd name="T56" fmla="*/ 423 w 460"/>
              <a:gd name="T57" fmla="*/ 195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0" h="405">
                <a:moveTo>
                  <a:pt x="456" y="144"/>
                </a:moveTo>
                <a:cubicBezTo>
                  <a:pt x="447" y="102"/>
                  <a:pt x="423" y="64"/>
                  <a:pt x="389" y="39"/>
                </a:cubicBezTo>
                <a:cubicBezTo>
                  <a:pt x="350" y="11"/>
                  <a:pt x="299" y="0"/>
                  <a:pt x="253" y="3"/>
                </a:cubicBezTo>
                <a:cubicBezTo>
                  <a:pt x="226" y="5"/>
                  <a:pt x="200" y="11"/>
                  <a:pt x="175" y="21"/>
                </a:cubicBezTo>
                <a:cubicBezTo>
                  <a:pt x="151" y="31"/>
                  <a:pt x="129" y="44"/>
                  <a:pt x="107" y="59"/>
                </a:cubicBezTo>
                <a:cubicBezTo>
                  <a:pt x="77" y="80"/>
                  <a:pt x="48" y="106"/>
                  <a:pt x="28" y="137"/>
                </a:cubicBezTo>
                <a:cubicBezTo>
                  <a:pt x="7" y="171"/>
                  <a:pt x="0" y="210"/>
                  <a:pt x="12" y="248"/>
                </a:cubicBezTo>
                <a:cubicBezTo>
                  <a:pt x="23" y="284"/>
                  <a:pt x="48" y="316"/>
                  <a:pt x="76" y="340"/>
                </a:cubicBezTo>
                <a:cubicBezTo>
                  <a:pt x="108" y="367"/>
                  <a:pt x="145" y="389"/>
                  <a:pt x="186" y="398"/>
                </a:cubicBezTo>
                <a:cubicBezTo>
                  <a:pt x="205" y="403"/>
                  <a:pt x="224" y="405"/>
                  <a:pt x="243" y="404"/>
                </a:cubicBezTo>
                <a:cubicBezTo>
                  <a:pt x="264" y="402"/>
                  <a:pt x="286" y="398"/>
                  <a:pt x="306" y="390"/>
                </a:cubicBezTo>
                <a:cubicBezTo>
                  <a:pt x="350" y="374"/>
                  <a:pt x="388" y="344"/>
                  <a:pt x="416" y="307"/>
                </a:cubicBezTo>
                <a:cubicBezTo>
                  <a:pt x="444" y="270"/>
                  <a:pt x="460" y="225"/>
                  <a:pt x="460" y="179"/>
                </a:cubicBezTo>
                <a:cubicBezTo>
                  <a:pt x="460" y="167"/>
                  <a:pt x="459" y="155"/>
                  <a:pt x="456" y="144"/>
                </a:cubicBezTo>
                <a:cubicBezTo>
                  <a:pt x="453" y="127"/>
                  <a:pt x="460" y="160"/>
                  <a:pt x="456" y="144"/>
                </a:cubicBezTo>
                <a:close/>
                <a:moveTo>
                  <a:pt x="423" y="195"/>
                </a:moveTo>
                <a:cubicBezTo>
                  <a:pt x="422" y="232"/>
                  <a:pt x="404" y="270"/>
                  <a:pt x="380" y="297"/>
                </a:cubicBezTo>
                <a:cubicBezTo>
                  <a:pt x="358" y="322"/>
                  <a:pt x="330" y="340"/>
                  <a:pt x="299" y="350"/>
                </a:cubicBezTo>
                <a:cubicBezTo>
                  <a:pt x="280" y="356"/>
                  <a:pt x="260" y="357"/>
                  <a:pt x="240" y="355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193" y="349"/>
                  <a:pt x="156" y="317"/>
                  <a:pt x="127" y="281"/>
                </a:cubicBezTo>
                <a:cubicBezTo>
                  <a:pt x="111" y="262"/>
                  <a:pt x="98" y="238"/>
                  <a:pt x="95" y="212"/>
                </a:cubicBezTo>
                <a:cubicBezTo>
                  <a:pt x="94" y="197"/>
                  <a:pt x="97" y="181"/>
                  <a:pt x="103" y="167"/>
                </a:cubicBezTo>
                <a:cubicBezTo>
                  <a:pt x="112" y="146"/>
                  <a:pt x="127" y="128"/>
                  <a:pt x="143" y="112"/>
                </a:cubicBezTo>
                <a:cubicBezTo>
                  <a:pt x="156" y="99"/>
                  <a:pt x="170" y="87"/>
                  <a:pt x="186" y="78"/>
                </a:cubicBezTo>
                <a:cubicBezTo>
                  <a:pt x="232" y="51"/>
                  <a:pt x="289" y="46"/>
                  <a:pt x="339" y="66"/>
                </a:cubicBezTo>
                <a:cubicBezTo>
                  <a:pt x="385" y="85"/>
                  <a:pt x="421" y="129"/>
                  <a:pt x="423" y="180"/>
                </a:cubicBezTo>
                <a:cubicBezTo>
                  <a:pt x="423" y="185"/>
                  <a:pt x="423" y="190"/>
                  <a:pt x="423" y="195"/>
                </a:cubicBezTo>
                <a:cubicBezTo>
                  <a:pt x="423" y="197"/>
                  <a:pt x="423" y="194"/>
                  <a:pt x="423" y="195"/>
                </a:cubicBezTo>
                <a:close/>
              </a:path>
            </a:pathLst>
          </a:custGeom>
          <a:solidFill>
            <a:schemeClr val="bg1">
              <a:alpha val="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39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C5600A4-3E4E-EC47-12EA-B6310B747A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BC459D-A688-50A7-E022-E57A39DF24C8}"/>
              </a:ext>
            </a:extLst>
          </p:cNvPr>
          <p:cNvSpPr/>
          <p:nvPr userDrawn="1"/>
        </p:nvSpPr>
        <p:spPr>
          <a:xfrm>
            <a:off x="729342" y="0"/>
            <a:ext cx="4285887" cy="6237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bg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42AE79-79E4-0073-0455-4CDA30AD8F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4D628-8D81-1CDE-6D27-24AB85F65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2342FF-69D1-829A-9394-7FDD7C8DC0D8}"/>
              </a:ext>
            </a:extLst>
          </p:cNvPr>
          <p:cNvGrpSpPr/>
          <p:nvPr userDrawn="1"/>
        </p:nvGrpSpPr>
        <p:grpSpPr>
          <a:xfrm>
            <a:off x="2561933" y="419857"/>
            <a:ext cx="613993" cy="75107"/>
            <a:chOff x="-1587" y="4763"/>
            <a:chExt cx="300037" cy="42862"/>
          </a:xfrm>
          <a:solidFill>
            <a:srgbClr val="C04C4C"/>
          </a:solidFill>
        </p:grpSpPr>
        <p:sp>
          <p:nvSpPr>
            <p:cNvPr id="12" name="Oval 13">
              <a:extLst>
                <a:ext uri="{FF2B5EF4-FFF2-40B4-BE49-F238E27FC236}">
                  <a16:creationId xmlns:a16="http://schemas.microsoft.com/office/drawing/2014/main" id="{23262089-B548-7EB2-7E11-8E96F2D4E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13" name="Oval 14">
              <a:extLst>
                <a:ext uri="{FF2B5EF4-FFF2-40B4-BE49-F238E27FC236}">
                  <a16:creationId xmlns:a16="http://schemas.microsoft.com/office/drawing/2014/main" id="{E939BD00-47B2-AF84-6481-FC6D266B9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5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14" name="Oval 15">
              <a:extLst>
                <a:ext uri="{FF2B5EF4-FFF2-40B4-BE49-F238E27FC236}">
                  <a16:creationId xmlns:a16="http://schemas.microsoft.com/office/drawing/2014/main" id="{3247BFCB-8D78-A506-7B1C-F4FFA425C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15" name="Oval 16">
              <a:extLst>
                <a:ext uri="{FF2B5EF4-FFF2-40B4-BE49-F238E27FC236}">
                  <a16:creationId xmlns:a16="http://schemas.microsoft.com/office/drawing/2014/main" id="{B4410486-EA59-BC01-71A7-DDAC2A1EA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38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B3FE10FD-D9C0-C344-A74A-C6F10F75D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76" y="2103437"/>
            <a:ext cx="3815716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03164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5">
    <p:bg>
      <p:bgPr>
        <a:solidFill>
          <a:srgbClr val="C0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6">
            <a:extLst>
              <a:ext uri="{FF2B5EF4-FFF2-40B4-BE49-F238E27FC236}">
                <a16:creationId xmlns:a16="http://schemas.microsoft.com/office/drawing/2014/main" id="{955C00B2-487B-35F9-EFC4-6711B63378F0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64240" y="0"/>
            <a:ext cx="1127760" cy="1447800"/>
          </a:xfrm>
          <a:custGeom>
            <a:avLst/>
            <a:gdLst>
              <a:gd name="T0" fmla="*/ 1 w 343"/>
              <a:gd name="T1" fmla="*/ 0 h 344"/>
              <a:gd name="T2" fmla="*/ 343 w 343"/>
              <a:gd name="T3" fmla="*/ 343 h 344"/>
              <a:gd name="T4" fmla="*/ 43 w 343"/>
              <a:gd name="T5" fmla="*/ 344 h 344"/>
              <a:gd name="T6" fmla="*/ 0 w 343"/>
              <a:gd name="T7" fmla="*/ 301 h 344"/>
              <a:gd name="T8" fmla="*/ 1 w 343"/>
              <a:gd name="T9" fmla="*/ 0 h 344"/>
              <a:gd name="connsiteX0" fmla="*/ 30 w 10001"/>
              <a:gd name="connsiteY0" fmla="*/ 0 h 10000"/>
              <a:gd name="connsiteX1" fmla="*/ 10001 w 10001"/>
              <a:gd name="connsiteY1" fmla="*/ 9971 h 10000"/>
              <a:gd name="connsiteX2" fmla="*/ 1255 w 10001"/>
              <a:gd name="connsiteY2" fmla="*/ 10000 h 10000"/>
              <a:gd name="connsiteX3" fmla="*/ 1 w 10001"/>
              <a:gd name="connsiteY3" fmla="*/ 8750 h 10000"/>
              <a:gd name="connsiteX4" fmla="*/ 30 w 10001"/>
              <a:gd name="connsiteY4" fmla="*/ 0 h 10000"/>
              <a:gd name="connsiteX0" fmla="*/ 30 w 10001"/>
              <a:gd name="connsiteY0" fmla="*/ 0 h 10000"/>
              <a:gd name="connsiteX1" fmla="*/ 10001 w 10001"/>
              <a:gd name="connsiteY1" fmla="*/ 9971 h 10000"/>
              <a:gd name="connsiteX2" fmla="*/ 1255 w 10001"/>
              <a:gd name="connsiteY2" fmla="*/ 10000 h 10000"/>
              <a:gd name="connsiteX3" fmla="*/ 1 w 10001"/>
              <a:gd name="connsiteY3" fmla="*/ 8750 h 10000"/>
              <a:gd name="connsiteX4" fmla="*/ 30 w 10001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" h="10000">
                <a:moveTo>
                  <a:pt x="30" y="0"/>
                </a:moveTo>
                <a:lnTo>
                  <a:pt x="10001" y="9971"/>
                </a:lnTo>
                <a:lnTo>
                  <a:pt x="1255" y="10000"/>
                </a:lnTo>
                <a:cubicBezTo>
                  <a:pt x="-92" y="10000"/>
                  <a:pt x="1" y="9419"/>
                  <a:pt x="1" y="8750"/>
                </a:cubicBezTo>
                <a:cubicBezTo>
                  <a:pt x="11" y="5833"/>
                  <a:pt x="20" y="2917"/>
                  <a:pt x="30" y="0"/>
                </a:cubicBezTo>
                <a:close/>
              </a:path>
            </a:pathLst>
          </a:custGeom>
          <a:solidFill>
            <a:srgbClr val="C04C4C"/>
          </a:solidFill>
          <a:ln>
            <a:noFill/>
          </a:ln>
          <a:effectLst>
            <a:innerShdw blurRad="901700" dist="50800" dir="18900000">
              <a:prstClr val="black">
                <a:alpha val="3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1A13B1-4FE2-47EF-C699-2F5D32C46C7B}"/>
              </a:ext>
            </a:extLst>
          </p:cNvPr>
          <p:cNvSpPr/>
          <p:nvPr userDrawn="1"/>
        </p:nvSpPr>
        <p:spPr>
          <a:xfrm>
            <a:off x="0" y="0"/>
            <a:ext cx="514894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  <a:effectLst>
            <a:outerShdw blurRad="457200" dist="215900" sx="96000" sy="9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5F1C4-1CE7-DD7E-48D5-4216747D32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223489-9DE8-D078-A240-0B0232406F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5B65FFBD-94D0-7BC8-3B24-CAF4FC2B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86581"/>
            <a:ext cx="4169229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62D7562-98EB-7777-7293-CA6B3C3C6E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52114" y="733425"/>
            <a:ext cx="2939143" cy="2363380"/>
          </a:xfrm>
        </p:spPr>
        <p:txBody>
          <a:bodyPr/>
          <a:lstStyle/>
          <a:p>
            <a:endParaRPr lang="en-MY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B3311D2B-C82E-1CAD-A451-9734F58E5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5258" y="733425"/>
            <a:ext cx="2939143" cy="2363380"/>
          </a:xfrm>
        </p:spPr>
        <p:txBody>
          <a:bodyPr/>
          <a:lstStyle/>
          <a:p>
            <a:endParaRPr lang="en-MY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74429CBD-241C-5A28-0B76-94FBEBD0C0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52114" y="3244668"/>
            <a:ext cx="2939143" cy="2363380"/>
          </a:xfrm>
        </p:spPr>
        <p:txBody>
          <a:bodyPr/>
          <a:lstStyle/>
          <a:p>
            <a:endParaRPr lang="en-MY"/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FCC5C12-97DC-F983-E825-5420E2382D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95258" y="3244668"/>
            <a:ext cx="2939143" cy="2363380"/>
          </a:xfrm>
        </p:spPr>
        <p:txBody>
          <a:bodyPr/>
          <a:lstStyle/>
          <a:p>
            <a:endParaRPr lang="en-MY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3AA3835C-FADD-1650-B8D8-CE293B5F5B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0580" y="6338033"/>
            <a:ext cx="1069391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3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B2AE6E-5012-F925-B9E0-2C9A3DBC0A6A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B95AD-15CE-F7B7-4048-D4BC4039F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5" name="Diagonal Stripe 4">
            <a:extLst>
              <a:ext uri="{FF2B5EF4-FFF2-40B4-BE49-F238E27FC236}">
                <a16:creationId xmlns:a16="http://schemas.microsoft.com/office/drawing/2014/main" id="{2C42E429-2984-FD06-B980-5826B41BC123}"/>
              </a:ext>
            </a:extLst>
          </p:cNvPr>
          <p:cNvSpPr/>
          <p:nvPr userDrawn="1"/>
        </p:nvSpPr>
        <p:spPr>
          <a:xfrm>
            <a:off x="0" y="0"/>
            <a:ext cx="5606143" cy="6858000"/>
          </a:xfrm>
          <a:prstGeom prst="diagStripe">
            <a:avLst/>
          </a:prstGeom>
          <a:solidFill>
            <a:schemeClr val="bg1">
              <a:lumMod val="7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68261F-6835-9486-4798-B9A07195D78C}"/>
              </a:ext>
            </a:extLst>
          </p:cNvPr>
          <p:cNvSpPr/>
          <p:nvPr userDrawn="1"/>
        </p:nvSpPr>
        <p:spPr>
          <a:xfrm rot="10800000">
            <a:off x="209321" y="0"/>
            <a:ext cx="99164" cy="3058510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7E563-BFAE-519A-4A8B-22300B086917}"/>
              </a:ext>
            </a:extLst>
          </p:cNvPr>
          <p:cNvSpPr/>
          <p:nvPr userDrawn="1"/>
        </p:nvSpPr>
        <p:spPr>
          <a:xfrm rot="10800000">
            <a:off x="209518" y="3139623"/>
            <a:ext cx="99164" cy="433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DF2C4-A780-511B-093B-368D5530493C}"/>
              </a:ext>
            </a:extLst>
          </p:cNvPr>
          <p:cNvSpPr/>
          <p:nvPr userDrawn="1"/>
        </p:nvSpPr>
        <p:spPr>
          <a:xfrm rot="10800000">
            <a:off x="209321" y="3654629"/>
            <a:ext cx="99164" cy="433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E7417D1-014A-5984-58A6-AA6486BF75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0580" y="6338033"/>
            <a:ext cx="1069391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88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A5AEAA-D9F4-2E35-437C-BA8524DF94F6}"/>
              </a:ext>
            </a:extLst>
          </p:cNvPr>
          <p:cNvSpPr/>
          <p:nvPr userDrawn="1"/>
        </p:nvSpPr>
        <p:spPr>
          <a:xfrm flipH="1">
            <a:off x="11899557" y="0"/>
            <a:ext cx="61784" cy="6277232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B95AD-15CE-F7B7-4048-D4BC4039F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5" name="Diagonal Stripe 4">
            <a:extLst>
              <a:ext uri="{FF2B5EF4-FFF2-40B4-BE49-F238E27FC236}">
                <a16:creationId xmlns:a16="http://schemas.microsoft.com/office/drawing/2014/main" id="{2C42E429-2984-FD06-B980-5826B41BC123}"/>
              </a:ext>
            </a:extLst>
          </p:cNvPr>
          <p:cNvSpPr/>
          <p:nvPr userDrawn="1"/>
        </p:nvSpPr>
        <p:spPr>
          <a:xfrm>
            <a:off x="0" y="0"/>
            <a:ext cx="5606143" cy="6858000"/>
          </a:xfrm>
          <a:prstGeom prst="diagStripe">
            <a:avLst/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>
              <a:solidFill>
                <a:schemeClr val="tx1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1924BF6-BCDA-9AF9-A625-9294B79A5C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5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71898-202E-A9B0-5802-EB291E6E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86769-6690-B393-F5E4-DCECFF419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C639E-4B25-1826-B194-296A678A9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6887" y="644403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E48471-839B-1190-2A8F-CDE90D81E453}"/>
              </a:ext>
            </a:extLst>
          </p:cNvPr>
          <p:cNvSpPr/>
          <p:nvPr userDrawn="1"/>
        </p:nvSpPr>
        <p:spPr>
          <a:xfrm>
            <a:off x="5553075" y="6413500"/>
            <a:ext cx="1085850" cy="444500"/>
          </a:xfrm>
          <a:custGeom>
            <a:avLst/>
            <a:gdLst>
              <a:gd name="connsiteX0" fmla="*/ 550981 w 2344943"/>
              <a:gd name="connsiteY0" fmla="*/ 0 h 407428"/>
              <a:gd name="connsiteX1" fmla="*/ 940996 w 2344943"/>
              <a:gd name="connsiteY1" fmla="*/ 0 h 407428"/>
              <a:gd name="connsiteX2" fmla="*/ 1403945 w 2344943"/>
              <a:gd name="connsiteY2" fmla="*/ 0 h 407428"/>
              <a:gd name="connsiteX3" fmla="*/ 1793961 w 2344943"/>
              <a:gd name="connsiteY3" fmla="*/ 0 h 407428"/>
              <a:gd name="connsiteX4" fmla="*/ 2288061 w 2344943"/>
              <a:gd name="connsiteY4" fmla="*/ 355358 h 407428"/>
              <a:gd name="connsiteX5" fmla="*/ 2344943 w 2344943"/>
              <a:gd name="connsiteY5" fmla="*/ 407428 h 407428"/>
              <a:gd name="connsiteX6" fmla="*/ 0 w 2344943"/>
              <a:gd name="connsiteY6" fmla="*/ 407428 h 407428"/>
              <a:gd name="connsiteX7" fmla="*/ 56882 w 2344943"/>
              <a:gd name="connsiteY7" fmla="*/ 355358 h 407428"/>
              <a:gd name="connsiteX8" fmla="*/ 550981 w 2344943"/>
              <a:gd name="connsiteY8" fmla="*/ 0 h 40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4943" h="407428">
                <a:moveTo>
                  <a:pt x="550981" y="0"/>
                </a:moveTo>
                <a:lnTo>
                  <a:pt x="940996" y="0"/>
                </a:lnTo>
                <a:lnTo>
                  <a:pt x="1403945" y="0"/>
                </a:lnTo>
                <a:lnTo>
                  <a:pt x="1793961" y="0"/>
                </a:lnTo>
                <a:cubicBezTo>
                  <a:pt x="2111814" y="387"/>
                  <a:pt x="2144200" y="198956"/>
                  <a:pt x="2288061" y="355358"/>
                </a:cubicBezTo>
                <a:lnTo>
                  <a:pt x="2344943" y="407428"/>
                </a:lnTo>
                <a:lnTo>
                  <a:pt x="0" y="407428"/>
                </a:lnTo>
                <a:lnTo>
                  <a:pt x="56882" y="355358"/>
                </a:lnTo>
                <a:cubicBezTo>
                  <a:pt x="200743" y="198956"/>
                  <a:pt x="233129" y="387"/>
                  <a:pt x="5509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71315-3089-4F92-F4F2-BBC69C1FA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18816" y="64330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737D3DD-0AB3-4F16-99FA-6262B2B4036D}" type="slidenum">
              <a:rPr lang="en-MY" smtClean="0"/>
              <a:pPr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15810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49" r:id="rId3"/>
    <p:sldLayoutId id="2147483654" r:id="rId4"/>
    <p:sldLayoutId id="2147483650" r:id="rId5"/>
    <p:sldLayoutId id="2147483651" r:id="rId6"/>
    <p:sldLayoutId id="2147483652" r:id="rId7"/>
    <p:sldLayoutId id="2147483659" r:id="rId8"/>
    <p:sldLayoutId id="2147483665" r:id="rId9"/>
    <p:sldLayoutId id="2147483666" r:id="rId10"/>
    <p:sldLayoutId id="2147483653" r:id="rId11"/>
    <p:sldLayoutId id="2147483655" r:id="rId12"/>
    <p:sldLayoutId id="2147483663" r:id="rId13"/>
    <p:sldLayoutId id="2147483660" r:id="rId14"/>
    <p:sldLayoutId id="2147483656" r:id="rId15"/>
    <p:sldLayoutId id="2147483657" r:id="rId16"/>
    <p:sldLayoutId id="2147483658" r:id="rId17"/>
    <p:sldLayoutId id="2147483661" r:id="rId18"/>
    <p:sldLayoutId id="2147483664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321F6-0790-616A-8EAF-18348D790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181100-FF79-92DD-2D59-F8730F46A416}"/>
              </a:ext>
            </a:extLst>
          </p:cNvPr>
          <p:cNvSpPr txBox="1"/>
          <p:nvPr/>
        </p:nvSpPr>
        <p:spPr>
          <a:xfrm>
            <a:off x="656092" y="1648665"/>
            <a:ext cx="6372225" cy="22159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800" b="1" dirty="0">
                <a:solidFill>
                  <a:srgbClr val="F2F2F2"/>
                </a:solidFill>
                <a:latin typeface="+mj-lt"/>
              </a:rPr>
              <a:t>Topic 5: Data </a:t>
            </a:r>
            <a:r>
              <a:rPr lang="en-GB" sz="4800" b="1">
                <a:solidFill>
                  <a:srgbClr val="F2F2F2"/>
                </a:solidFill>
                <a:latin typeface="+mj-lt"/>
              </a:rPr>
              <a:t>Gathering (Part </a:t>
            </a:r>
            <a:r>
              <a:rPr lang="en-GB" sz="4800" b="1" dirty="0">
                <a:solidFill>
                  <a:srgbClr val="F2F2F2"/>
                </a:solidFill>
                <a:latin typeface="+mj-lt"/>
              </a:rPr>
              <a:t>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BE485B-F0EC-0DB9-E008-2849E6E25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091" y="3864656"/>
            <a:ext cx="5202841" cy="153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600" b="1" dirty="0">
                <a:solidFill>
                  <a:schemeClr val="bg2"/>
                </a:solidFill>
              </a:rPr>
              <a:t>SECV2113 Human-Computer Interaction</a:t>
            </a:r>
          </a:p>
          <a:p>
            <a:pPr>
              <a:lnSpc>
                <a:spcPct val="150000"/>
              </a:lnSpc>
            </a:pPr>
            <a:endParaRPr lang="en-GB" sz="1600" b="1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600" b="1" dirty="0">
                <a:solidFill>
                  <a:schemeClr val="bg2"/>
                </a:solidFill>
              </a:rPr>
              <a:t>Faculty of Computing</a:t>
            </a:r>
          </a:p>
          <a:p>
            <a:pPr>
              <a:lnSpc>
                <a:spcPct val="150000"/>
              </a:lnSpc>
            </a:pPr>
            <a:r>
              <a:rPr lang="en-GB" sz="1600" b="1" dirty="0" err="1">
                <a:solidFill>
                  <a:schemeClr val="bg2"/>
                </a:solidFill>
              </a:rPr>
              <a:t>Universiti</a:t>
            </a:r>
            <a:r>
              <a:rPr lang="en-GB" sz="1600" b="1" dirty="0">
                <a:solidFill>
                  <a:schemeClr val="bg2"/>
                </a:solidFill>
              </a:rPr>
              <a:t> </a:t>
            </a:r>
            <a:r>
              <a:rPr lang="en-GB" sz="1600" b="1" dirty="0" err="1">
                <a:solidFill>
                  <a:schemeClr val="bg2"/>
                </a:solidFill>
              </a:rPr>
              <a:t>Teknologi</a:t>
            </a:r>
            <a:r>
              <a:rPr lang="en-GB" sz="1600" b="1" dirty="0">
                <a:solidFill>
                  <a:schemeClr val="bg2"/>
                </a:solidFill>
              </a:rPr>
              <a:t> Malaysia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CED56-1665-8124-A721-BB53B4632B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958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8B527-390B-0CAE-3D75-498BCD8E0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BDE221A-4792-E408-B21D-B5B30037EDC9}"/>
              </a:ext>
            </a:extLst>
          </p:cNvPr>
          <p:cNvSpPr txBox="1"/>
          <p:nvPr/>
        </p:nvSpPr>
        <p:spPr>
          <a:xfrm>
            <a:off x="2090862" y="473741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Running the Interviews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D02E05-9A7B-B7AB-7E01-B2983C906D3E}"/>
              </a:ext>
            </a:extLst>
          </p:cNvPr>
          <p:cNvSpPr/>
          <p:nvPr/>
        </p:nvSpPr>
        <p:spPr>
          <a:xfrm>
            <a:off x="801669" y="1502847"/>
            <a:ext cx="10577494" cy="4670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yourself, explain the goals of the interview, reassure about the ethical issues, ask to record, and present the informed consent form.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Warm-up: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first questions easy and non-threatening.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body: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 questions in a logical order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cooling-off period: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Include a few easy questions to defuse tension at the end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Closure: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interviewee, signal the end, for example, switch recorder off.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0B8675B-3E75-FE49-6314-3854875F58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10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95284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94F88-9138-ED28-95D5-9814C0D8F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2B5321-E610-2803-004A-73320D1D43CC}"/>
              </a:ext>
            </a:extLst>
          </p:cNvPr>
          <p:cNvSpPr txBox="1"/>
          <p:nvPr/>
        </p:nvSpPr>
        <p:spPr>
          <a:xfrm>
            <a:off x="1446264" y="521832"/>
            <a:ext cx="9288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Enriching the Interview Process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B3EB3B-2E46-100D-A7CD-4217330C152B}"/>
              </a:ext>
            </a:extLst>
          </p:cNvPr>
          <p:cNvSpPr/>
          <p:nvPr/>
        </p:nvSpPr>
        <p:spPr>
          <a:xfrm>
            <a:off x="801667" y="1361484"/>
            <a:ext cx="10577494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Props: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Devices for prompting interviewee, for example, use personas, prototypes or scenarios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6B9D61A-30A4-5E25-5553-1A4A3BEA7E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11</a:t>
            </a:fld>
            <a:endParaRPr lang="en-MY" dirty="0"/>
          </a:p>
        </p:txBody>
      </p:sp>
      <p:pic>
        <p:nvPicPr>
          <p:cNvPr id="2" name="Picture 4" descr="An illustration of enriching a focus group with personas displayed on the wall for all participants to see&#10;">
            <a:extLst>
              <a:ext uri="{FF2B5EF4-FFF2-40B4-BE49-F238E27FC236}">
                <a16:creationId xmlns:a16="http://schemas.microsoft.com/office/drawing/2014/main" id="{93D72673-B1D9-9D26-142B-FF1349CE9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6041" y="2408886"/>
            <a:ext cx="5288749" cy="3705451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528799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C1A05-6530-5D67-9E96-E474A3701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93AF04-8B26-10AD-B253-BB466633D657}"/>
              </a:ext>
            </a:extLst>
          </p:cNvPr>
          <p:cNvSpPr txBox="1"/>
          <p:nvPr/>
        </p:nvSpPr>
        <p:spPr>
          <a:xfrm>
            <a:off x="7223760" y="2270652"/>
            <a:ext cx="451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QUESTIONNAIRES</a:t>
            </a:r>
            <a:endParaRPr lang="en-US" sz="3600" b="1" kern="0" dirty="0">
              <a:solidFill>
                <a:srgbClr val="C04C4C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9F51EA-5196-D73E-9EC5-23948C975E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85298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C2A7A-B603-4FC0-75B4-45966E31B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9ABAC35-FC7D-1556-B328-DAA9E4875B89}"/>
              </a:ext>
            </a:extLst>
          </p:cNvPr>
          <p:cNvSpPr txBox="1"/>
          <p:nvPr/>
        </p:nvSpPr>
        <p:spPr>
          <a:xfrm>
            <a:off x="2090862" y="473741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Questionnaires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2CEAB7-0DA3-6ED9-83BA-F32E26F6487E}"/>
              </a:ext>
            </a:extLst>
          </p:cNvPr>
          <p:cNvSpPr/>
          <p:nvPr/>
        </p:nvSpPr>
        <p:spPr>
          <a:xfrm>
            <a:off x="801669" y="1502847"/>
            <a:ext cx="10577494" cy="420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Questions can be closed or open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Closed questions are easier to analyze, and may be distributed and analyzed by computer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Disseminated online so can be administered to large populations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Sampling can be a problem when the size of a population is unknown as is common in online evaluations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020CD8D-493F-C9E4-18EA-263514852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13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726631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101D4-B140-477E-466D-2FC0DDCCB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C54F5AA-865E-E545-5E89-CE656DDAE0C3}"/>
              </a:ext>
            </a:extLst>
          </p:cNvPr>
          <p:cNvSpPr txBox="1"/>
          <p:nvPr/>
        </p:nvSpPr>
        <p:spPr>
          <a:xfrm>
            <a:off x="2090862" y="473741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Questionnaire Design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63C7A1-1085-DDEC-6A62-ABCC71714AC2}"/>
              </a:ext>
            </a:extLst>
          </p:cNvPr>
          <p:cNvSpPr/>
          <p:nvPr/>
        </p:nvSpPr>
        <p:spPr>
          <a:xfrm>
            <a:off x="801669" y="1555410"/>
            <a:ext cx="10577494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impact of a question can be influenced by question order.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Different versions of the questionnaire may be needed for different populations.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 clear instructions on how to complete the questionnaire.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 whether the questionnaire is too long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the questionnaire is long consider allowing participants to opt out at certain stages.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Think about layout and pacing.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1BA33B5-BD3A-D8B8-6269-1F6331FCB2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14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40699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F40B6-4278-F1A6-86FF-771B0ACF0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64E0E5C-8474-D884-C96E-0D2BDAA4640B}"/>
              </a:ext>
            </a:extLst>
          </p:cNvPr>
          <p:cNvSpPr txBox="1"/>
          <p:nvPr/>
        </p:nvSpPr>
        <p:spPr>
          <a:xfrm>
            <a:off x="1314167" y="605474"/>
            <a:ext cx="9552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Question and Response Format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8AA28E-A127-282E-2CC2-0DE0143298BA}"/>
              </a:ext>
            </a:extLst>
          </p:cNvPr>
          <p:cNvSpPr/>
          <p:nvPr/>
        </p:nvSpPr>
        <p:spPr>
          <a:xfrm>
            <a:off x="801669" y="1799250"/>
            <a:ext cx="10577494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Closed-ended responses with predefined list: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radio buttons (single response)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check boxes (multiple responses)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Rating scales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Likert scales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Semantic differential scales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3, 5, 7 or more points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Open-ended responses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9C59D31-4EEF-03A6-14D8-86369228AC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15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09890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6B36A-8422-E36B-A60E-873EDBD4C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1A76BC8-8241-F8D4-AD83-454E99744D7A}"/>
              </a:ext>
            </a:extLst>
          </p:cNvPr>
          <p:cNvSpPr txBox="1"/>
          <p:nvPr/>
        </p:nvSpPr>
        <p:spPr>
          <a:xfrm>
            <a:off x="1314167" y="605474"/>
            <a:ext cx="9552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Encouraging a Good Response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8FA066-C8B8-0693-707A-79D336C06E3A}"/>
              </a:ext>
            </a:extLst>
          </p:cNvPr>
          <p:cNvSpPr/>
          <p:nvPr/>
        </p:nvSpPr>
        <p:spPr>
          <a:xfrm>
            <a:off x="801669" y="1799250"/>
            <a:ext cx="10577494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the purpose of study clear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Promise anonymity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the questionnaire carefully and run a pilot study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Offer a short version for those who do not have time to complete a long questionnaire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Follow-up with prompting messages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 an incentive, e.g. voucher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40% response rate is generally acceptable but much lower rates are common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E222F6A-65A1-CABA-24C1-30C53B2EE6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16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673409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CBB2A-70FA-944F-6139-A6B79ECD5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5982DD-5229-0A3C-FAC7-EA278FD929CD}"/>
              </a:ext>
            </a:extLst>
          </p:cNvPr>
          <p:cNvSpPr txBox="1"/>
          <p:nvPr/>
        </p:nvSpPr>
        <p:spPr>
          <a:xfrm>
            <a:off x="859758" y="510165"/>
            <a:ext cx="10461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Example Web-based Questionnaire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31507DB-F948-6F77-0569-74C534039F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17</a:t>
            </a:fld>
            <a:endParaRPr lang="en-MY" dirty="0"/>
          </a:p>
        </p:txBody>
      </p:sp>
      <p:pic>
        <p:nvPicPr>
          <p:cNvPr id="2" name="Picture 1" descr="Snapshot of an excerpt from a web-based questionnaire showing check boxes, radio buttons, and pull-down menus.&#10;">
            <a:extLst>
              <a:ext uri="{FF2B5EF4-FFF2-40B4-BE49-F238E27FC236}">
                <a16:creationId xmlns:a16="http://schemas.microsoft.com/office/drawing/2014/main" id="{1FFB082E-62ED-252F-B587-21534E8C33F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232" y="1330877"/>
            <a:ext cx="5762367" cy="42717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81D87E-F9E1-0D00-E8FE-60749BCC525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589435" y="5833175"/>
            <a:ext cx="7001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Questionnaire showing check boxes, radio boxes, and pull-down menus </a:t>
            </a:r>
          </a:p>
        </p:txBody>
      </p:sp>
    </p:spTree>
    <p:extLst>
      <p:ext uri="{BB962C8B-B14F-4D97-AF65-F5344CB8AC3E}">
        <p14:creationId xmlns:p14="http://schemas.microsoft.com/office/powerpoint/2010/main" val="330938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CEFF9-F871-8DF6-74AD-86BCC0BB9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58E4ED7-2C22-46E1-F1C5-C746C40EABE9}"/>
              </a:ext>
            </a:extLst>
          </p:cNvPr>
          <p:cNvSpPr txBox="1"/>
          <p:nvPr/>
        </p:nvSpPr>
        <p:spPr>
          <a:xfrm>
            <a:off x="1314167" y="605474"/>
            <a:ext cx="9552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Administering Questionnaires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B645FC-F737-8CB6-7B62-1CD29F060679}"/>
              </a:ext>
            </a:extLst>
          </p:cNvPr>
          <p:cNvSpPr/>
          <p:nvPr/>
        </p:nvSpPr>
        <p:spPr>
          <a:xfrm>
            <a:off x="801669" y="2012610"/>
            <a:ext cx="10577494" cy="3285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 the timeline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offline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Program/complete online template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the survey to make sure that it behaves as you would expect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it with a group that will not be part of the survey to check that the questions are clear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Recruit participants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AAEBBF1-5542-232D-C7FF-5B489AB0DF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18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874528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1C97C-C5FE-3067-859E-3EFFA8055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9417ED-7A1D-A54C-9F04-48DA27C84B86}"/>
              </a:ext>
            </a:extLst>
          </p:cNvPr>
          <p:cNvSpPr txBox="1"/>
          <p:nvPr/>
        </p:nvSpPr>
        <p:spPr>
          <a:xfrm>
            <a:off x="7223760" y="2270652"/>
            <a:ext cx="451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OBSERVATION</a:t>
            </a:r>
            <a:endParaRPr lang="en-US" sz="3600" b="1" kern="0" dirty="0">
              <a:solidFill>
                <a:srgbClr val="C04C4C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F84A00-5D3B-6E98-8C5F-227E34313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19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11850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65C68-8170-5A4E-F187-0AE9D0DBD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FA7CD9-AF18-D589-1FD5-0B8BB4E1292C}"/>
              </a:ext>
            </a:extLst>
          </p:cNvPr>
          <p:cNvSpPr txBox="1"/>
          <p:nvPr/>
        </p:nvSpPr>
        <p:spPr>
          <a:xfrm>
            <a:off x="2090862" y="473741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Aims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4C2733-B65F-BA9F-5DE6-445CC49B0614}"/>
              </a:ext>
            </a:extLst>
          </p:cNvPr>
          <p:cNvSpPr/>
          <p:nvPr/>
        </p:nvSpPr>
        <p:spPr>
          <a:xfrm>
            <a:off x="1035386" y="1646850"/>
            <a:ext cx="10110060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Discuss how to plan and run successful data gathering sessions.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Enable you to plan and run an interview.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Enable you to design a simple questionnaire.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Enable you to plan and carry out an observation.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CD1C2BE-B17D-35A3-D2DB-68BD1963F7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2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08427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6720B-72D5-680A-BCB5-0CAB9B3D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51C3216-AB32-E734-4D58-BB6D64F2E454}"/>
              </a:ext>
            </a:extLst>
          </p:cNvPr>
          <p:cNvSpPr txBox="1"/>
          <p:nvPr/>
        </p:nvSpPr>
        <p:spPr>
          <a:xfrm>
            <a:off x="1314167" y="605474"/>
            <a:ext cx="9552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Observation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562630-008C-D3F5-20F9-9A829C138A26}"/>
              </a:ext>
            </a:extLst>
          </p:cNvPr>
          <p:cNvSpPr/>
          <p:nvPr/>
        </p:nvSpPr>
        <p:spPr>
          <a:xfrm>
            <a:off x="801669" y="1300847"/>
            <a:ext cx="10577494" cy="5132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Direct observation in the wild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Structuring frameworks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Degree of participation (passive or participant)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Ethnography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Direct observation in controlled environments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Think-aloud technique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Indirect observation: tracking users’ activities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Diaries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Interaction logging, web analytics and data scraping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Video and photographs collected remotely, e.g. by drones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Wearable sensors and social media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8DC404D-322B-80BD-5CA6-EE5DB15B18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20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62469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A6A4D-F2CA-1035-D1C0-83F7B87DD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926ABFA-86D9-4512-35D9-2BF9F0DA5210}"/>
              </a:ext>
            </a:extLst>
          </p:cNvPr>
          <p:cNvSpPr txBox="1"/>
          <p:nvPr/>
        </p:nvSpPr>
        <p:spPr>
          <a:xfrm>
            <a:off x="289170" y="483554"/>
            <a:ext cx="11567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Structuring Frameworks to Guide Observation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868202-B892-088B-5779-0A69D42C26A2}"/>
              </a:ext>
            </a:extLst>
          </p:cNvPr>
          <p:cNvSpPr/>
          <p:nvPr/>
        </p:nvSpPr>
        <p:spPr>
          <a:xfrm>
            <a:off x="801669" y="1026527"/>
            <a:ext cx="10577494" cy="5597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Three easy-to-remember parts: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person: Who?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place: Where?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thing: What?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more detailed framework (Robson &amp; McCarten, 2016):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Space: What is the physical space like and how is it laid out?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Actors: What are the names and relevant details of the people involved?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Activities: What are the actors doing and why?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Objects: What physical objects are present, such as furniture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Acts: What are specific individual actions?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Events: Is what you observe part of a special event?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Time: What is the sequence of events?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Goals: What are the actors trying to accomplish?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Feelings: What is the mood of the group and of individuals?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D48DBF6-1E23-818D-98E0-D817FDB613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21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787339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07AEB-79D4-A223-52D8-D9600FC11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0177910-3C69-A284-5F8F-B23A3CF2EC50}"/>
              </a:ext>
            </a:extLst>
          </p:cNvPr>
          <p:cNvSpPr txBox="1"/>
          <p:nvPr/>
        </p:nvSpPr>
        <p:spPr>
          <a:xfrm>
            <a:off x="1314167" y="605474"/>
            <a:ext cx="95524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Planning and Conducting Observation in the Wild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E890AB-B761-9D42-4B28-9C959FE53B76}"/>
              </a:ext>
            </a:extLst>
          </p:cNvPr>
          <p:cNvSpPr/>
          <p:nvPr/>
        </p:nvSpPr>
        <p:spPr>
          <a:xfrm>
            <a:off x="801669" y="2367647"/>
            <a:ext cx="10577494" cy="3285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Decide on how involved you will be: from passive observer to active participant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gain acceptance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handle sensitive topics, for example, culture, private spaces, and so on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collect the data: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data to collect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equipment to use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to stop observing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808182E-4DB6-EB18-3235-D4AC317481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22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59113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39BB7-1F94-4258-A0F6-00272FCD9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F0A6176-DF35-07BE-8199-9CDA0F583D04}"/>
              </a:ext>
            </a:extLst>
          </p:cNvPr>
          <p:cNvSpPr txBox="1"/>
          <p:nvPr/>
        </p:nvSpPr>
        <p:spPr>
          <a:xfrm>
            <a:off x="1314167" y="605474"/>
            <a:ext cx="9552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Ethnography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9D9A72-D3E0-DAFB-EA49-2EF0A7B33BD5}"/>
              </a:ext>
            </a:extLst>
          </p:cNvPr>
          <p:cNvSpPr/>
          <p:nvPr/>
        </p:nvSpPr>
        <p:spPr>
          <a:xfrm>
            <a:off x="801669" y="1786242"/>
            <a:ext cx="10577494" cy="3285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Ethnography is a philosophy with a set of techniques that include participant observation and interviews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Debate about differences between participant observation and ethnography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Ethnographers immerse themselves in the culture that they study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researcher’s degree of participation can vary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Analysing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video and data logs can be time-consuming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Comments, incidents, and artifacts are collected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6EAB870-38E7-A405-B04A-6CA523E387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23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21346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A1B28-C5AE-8393-AE1D-46BF77CEB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6CF2C69-8377-D3A2-EA62-64C201DE16B5}"/>
              </a:ext>
            </a:extLst>
          </p:cNvPr>
          <p:cNvSpPr txBox="1"/>
          <p:nvPr/>
        </p:nvSpPr>
        <p:spPr>
          <a:xfrm>
            <a:off x="1314167" y="605474"/>
            <a:ext cx="9552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Ethnography (cont.)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EEF185-5741-7611-FA34-167B261BC631}"/>
              </a:ext>
            </a:extLst>
          </p:cNvPr>
          <p:cNvSpPr/>
          <p:nvPr/>
        </p:nvSpPr>
        <p:spPr>
          <a:xfrm>
            <a:off x="801669" y="1877682"/>
            <a:ext cx="10577494" cy="2362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Co-operation of people being observed is required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analysis is continuous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Interpretivist technique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Questions are refined as understanding grows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Reports usually contain examples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A336A0A-95D0-D626-6C52-C88200DD42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24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92881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42FD0-36E1-C7D8-0A13-50CD943E2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88691EF-6079-F201-CEA8-92175844DA1E}"/>
              </a:ext>
            </a:extLst>
          </p:cNvPr>
          <p:cNvSpPr txBox="1"/>
          <p:nvPr/>
        </p:nvSpPr>
        <p:spPr>
          <a:xfrm>
            <a:off x="801670" y="544514"/>
            <a:ext cx="11089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Observations and Materials that might be Collected (Crabtree, 2003)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2C9668-4BCB-1BDF-C9E2-5829DACB8841}"/>
              </a:ext>
            </a:extLst>
          </p:cNvPr>
          <p:cNvSpPr/>
          <p:nvPr/>
        </p:nvSpPr>
        <p:spPr>
          <a:xfrm>
            <a:off x="812836" y="2052024"/>
            <a:ext cx="10577494" cy="420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Activity or job descriptions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Rules and procedures that govern particular activities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Descriptions of activities observed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Recordings of the talk taking place between parties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Informal interviews with participants explaining the detail of observed activities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Diagrams of the physical layout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Photographs, videos and descriptions of artifacts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Workflow diagrams showing the sequential order of tasks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Process maps showing connections between activities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8515D6F-F2D3-E3C0-FF09-EAF59B025A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25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66222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82C8E-EC98-6CE6-D12D-2B85560D2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886B983-1893-BC02-F1B6-AEF9A8354F54}"/>
              </a:ext>
            </a:extLst>
          </p:cNvPr>
          <p:cNvSpPr txBox="1"/>
          <p:nvPr/>
        </p:nvSpPr>
        <p:spPr>
          <a:xfrm>
            <a:off x="539836" y="431132"/>
            <a:ext cx="111011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Direct Observation in a Controlled Environment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EBF912-8D38-0E94-BDD1-948514B132B2}"/>
              </a:ext>
            </a:extLst>
          </p:cNvPr>
          <p:cNvSpPr/>
          <p:nvPr/>
        </p:nvSpPr>
        <p:spPr>
          <a:xfrm>
            <a:off x="801669" y="1877682"/>
            <a:ext cx="1057749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Think-aloud Technique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884489C-2438-9EF0-4F9C-560CEDC599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26</a:t>
            </a:fld>
            <a:endParaRPr lang="en-MY" dirty="0"/>
          </a:p>
        </p:txBody>
      </p:sp>
      <p:pic>
        <p:nvPicPr>
          <p:cNvPr id="3" name="Picture 2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629BA829-DF16-A816-80FD-0168B85E9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216" y="2572285"/>
            <a:ext cx="7772400" cy="378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11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7233-CF12-BA6F-61D0-D9C96DEB1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8C760E5-99BE-7348-C8C1-E6A826721F91}"/>
              </a:ext>
            </a:extLst>
          </p:cNvPr>
          <p:cNvSpPr txBox="1"/>
          <p:nvPr/>
        </p:nvSpPr>
        <p:spPr>
          <a:xfrm>
            <a:off x="1314167" y="605474"/>
            <a:ext cx="95524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Indirect Observation: Tracking User’s Activities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0B7096-06AB-C164-F418-97D22517E95A}"/>
              </a:ext>
            </a:extLst>
          </p:cNvPr>
          <p:cNvSpPr/>
          <p:nvPr/>
        </p:nvSpPr>
        <p:spPr>
          <a:xfrm>
            <a:off x="801669" y="2368932"/>
            <a:ext cx="10577494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Diaries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Interaction logs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analytics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scraping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Video, audio, photos, and notes are used to capture data in both direct and indirect observation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B595337-041B-0AC8-4317-7F1CA405AC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27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08920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A2D72-ACBA-6BE9-AFB7-361725DD1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817807-D723-295A-5207-117FB04FECE2}"/>
              </a:ext>
            </a:extLst>
          </p:cNvPr>
          <p:cNvSpPr txBox="1"/>
          <p:nvPr/>
        </p:nvSpPr>
        <p:spPr>
          <a:xfrm>
            <a:off x="7223760" y="2270652"/>
            <a:ext cx="45110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PUTTING THE </a:t>
            </a:r>
            <a:r>
              <a:rPr lang="en-US" sz="5400" b="1" kern="0" dirty="0">
                <a:solidFill>
                  <a:schemeClr val="accent2"/>
                </a:solidFill>
                <a:latin typeface="+mj-lt"/>
              </a:rPr>
              <a:t>TECHNIQUES TO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882297-FC97-7AAE-8652-76C3AF2627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28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51920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22AD6-0523-3D8E-B8A0-90B197268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765BDD-5EC3-6538-0715-049C6699DEE2}"/>
              </a:ext>
            </a:extLst>
          </p:cNvPr>
          <p:cNvSpPr txBox="1"/>
          <p:nvPr/>
        </p:nvSpPr>
        <p:spPr>
          <a:xfrm>
            <a:off x="1314167" y="605474"/>
            <a:ext cx="9552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Choosing Techniques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01BD0F-E337-4967-BBD5-97B0DFADAAF4}"/>
              </a:ext>
            </a:extLst>
          </p:cNvPr>
          <p:cNvSpPr/>
          <p:nvPr/>
        </p:nvSpPr>
        <p:spPr>
          <a:xfrm>
            <a:off x="801669" y="2017075"/>
            <a:ext cx="10577494" cy="2823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Focus of the study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Participants involved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Nature of the technique(s)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Resources available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Adapting techniques to suit different participants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A125D35-05CD-5126-4EAC-5F8F99B1CE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29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087572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F91112-E67B-52E0-5CE0-84E598D5ACC2}"/>
              </a:ext>
            </a:extLst>
          </p:cNvPr>
          <p:cNvSpPr txBox="1"/>
          <p:nvPr/>
        </p:nvSpPr>
        <p:spPr>
          <a:xfrm>
            <a:off x="1166992" y="1158954"/>
            <a:ext cx="823913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73770-F834-B3F6-8C54-7A5C1249A7AA}"/>
              </a:ext>
            </a:extLst>
          </p:cNvPr>
          <p:cNvSpPr txBox="1"/>
          <p:nvPr/>
        </p:nvSpPr>
        <p:spPr>
          <a:xfrm>
            <a:off x="2094786" y="931121"/>
            <a:ext cx="10402014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ISSUES AND CAPTURING DATA 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8E65B-A985-5225-3DBE-AE4CF54409A9}"/>
              </a:ext>
            </a:extLst>
          </p:cNvPr>
          <p:cNvSpPr txBox="1"/>
          <p:nvPr/>
        </p:nvSpPr>
        <p:spPr>
          <a:xfrm>
            <a:off x="1188518" y="2056539"/>
            <a:ext cx="823913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CD455-E96D-A90F-3D91-16AFB50725EE}"/>
              </a:ext>
            </a:extLst>
          </p:cNvPr>
          <p:cNvSpPr txBox="1"/>
          <p:nvPr/>
        </p:nvSpPr>
        <p:spPr>
          <a:xfrm>
            <a:off x="1188518" y="2980280"/>
            <a:ext cx="823913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03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7082154-5F28-3427-0747-570968D99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24400" y="6492875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3</a:t>
            </a:fld>
            <a:endParaRPr lang="en-MY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4E9F6C-91FE-5CC8-7FA1-70BB68B23BFA}"/>
              </a:ext>
            </a:extLst>
          </p:cNvPr>
          <p:cNvSpPr txBox="1"/>
          <p:nvPr/>
        </p:nvSpPr>
        <p:spPr>
          <a:xfrm>
            <a:off x="1145465" y="4009926"/>
            <a:ext cx="823913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5CD31-F92E-8B2C-2DA9-5474A8A188F5}"/>
              </a:ext>
            </a:extLst>
          </p:cNvPr>
          <p:cNvSpPr txBox="1"/>
          <p:nvPr/>
        </p:nvSpPr>
        <p:spPr>
          <a:xfrm>
            <a:off x="2116312" y="1889909"/>
            <a:ext cx="7539867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INTERVIEWS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FC1AA5-6F7F-F747-4320-0EA3318DBD97}"/>
              </a:ext>
            </a:extLst>
          </p:cNvPr>
          <p:cNvSpPr txBox="1"/>
          <p:nvPr/>
        </p:nvSpPr>
        <p:spPr>
          <a:xfrm>
            <a:off x="2094786" y="2870859"/>
            <a:ext cx="7539866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QUESTIONNAIRES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CBB10-E3E1-4120-9718-561FD7C60790}"/>
              </a:ext>
            </a:extLst>
          </p:cNvPr>
          <p:cNvSpPr txBox="1"/>
          <p:nvPr/>
        </p:nvSpPr>
        <p:spPr>
          <a:xfrm>
            <a:off x="1188518" y="4988337"/>
            <a:ext cx="823913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44A0F-B0A0-BEF6-D1E3-A7D36F279E5F}"/>
              </a:ext>
            </a:extLst>
          </p:cNvPr>
          <p:cNvSpPr txBox="1"/>
          <p:nvPr/>
        </p:nvSpPr>
        <p:spPr>
          <a:xfrm>
            <a:off x="2137839" y="3849270"/>
            <a:ext cx="7539866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97C22-4BA1-647E-7B93-F3E032BD0CFF}"/>
              </a:ext>
            </a:extLst>
          </p:cNvPr>
          <p:cNvSpPr txBox="1"/>
          <p:nvPr/>
        </p:nvSpPr>
        <p:spPr>
          <a:xfrm>
            <a:off x="2094786" y="4805865"/>
            <a:ext cx="9405127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PUTTING THE TECHNIQUES TO WORK</a:t>
            </a:r>
          </a:p>
        </p:txBody>
      </p:sp>
    </p:spTree>
    <p:extLst>
      <p:ext uri="{BB962C8B-B14F-4D97-AF65-F5344CB8AC3E}">
        <p14:creationId xmlns:p14="http://schemas.microsoft.com/office/powerpoint/2010/main" val="261219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26" grpId="0"/>
      <p:bldP spid="16" grpId="0"/>
      <p:bldP spid="17" grpId="0"/>
      <p:bldP spid="5" grpId="0"/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12277-DA0C-8710-79F6-B5B4DB741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5F40AE-4F8F-D79C-629B-90448D69EAFB}"/>
              </a:ext>
            </a:extLst>
          </p:cNvPr>
          <p:cNvSpPr txBox="1"/>
          <p:nvPr/>
        </p:nvSpPr>
        <p:spPr>
          <a:xfrm>
            <a:off x="859758" y="510165"/>
            <a:ext cx="104613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Adapting the Techniques for Different Participants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BEDCCB0-B7F7-0182-A9B5-6560F0AB3F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30</a:t>
            </a:fld>
            <a:endParaRPr lang="en-MY" dirty="0"/>
          </a:p>
        </p:txBody>
      </p:sp>
      <p:pic>
        <p:nvPicPr>
          <p:cNvPr id="4" name="Picture 3" descr="An illustration of visual representation of a Likert scale.&#10;">
            <a:extLst>
              <a:ext uri="{FF2B5EF4-FFF2-40B4-BE49-F238E27FC236}">
                <a16:creationId xmlns:a16="http://schemas.microsoft.com/office/drawing/2014/main" id="{1BB2718D-E8FA-D83E-C4FD-2F3622FA3A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9" b="20289"/>
          <a:stretch/>
        </p:blipFill>
        <p:spPr>
          <a:xfrm>
            <a:off x="2890374" y="1938359"/>
            <a:ext cx="6045200" cy="2088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BE7D11-9B5F-5F04-35F6-23CB303A695E}"/>
              </a:ext>
            </a:extLst>
          </p:cNvPr>
          <p:cNvSpPr txBox="1"/>
          <p:nvPr/>
        </p:nvSpPr>
        <p:spPr>
          <a:xfrm>
            <a:off x="2056925" y="3969684"/>
            <a:ext cx="8078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 representation of a Likert scale for children (Putnam et al, 2020)</a:t>
            </a:r>
          </a:p>
        </p:txBody>
      </p:sp>
      <p:grpSp>
        <p:nvGrpSpPr>
          <p:cNvPr id="8" name="Group 7" descr="Photographs of GPS tracker on a cat.&#10;">
            <a:extLst>
              <a:ext uri="{FF2B5EF4-FFF2-40B4-BE49-F238E27FC236}">
                <a16:creationId xmlns:a16="http://schemas.microsoft.com/office/drawing/2014/main" id="{71CDD490-8E22-5930-C6B2-B6305EB08AF0}"/>
              </a:ext>
            </a:extLst>
          </p:cNvPr>
          <p:cNvGrpSpPr/>
          <p:nvPr/>
        </p:nvGrpSpPr>
        <p:grpSpPr>
          <a:xfrm>
            <a:off x="2953302" y="4403252"/>
            <a:ext cx="6274223" cy="1429923"/>
            <a:chOff x="296577" y="4375079"/>
            <a:chExt cx="6274223" cy="14299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62A6B19-F545-ABC7-CE2B-22A3FDA96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3" t="5113" r="9050" b="33463"/>
            <a:stretch/>
          </p:blipFill>
          <p:spPr>
            <a:xfrm>
              <a:off x="296577" y="4378630"/>
              <a:ext cx="2654851" cy="14232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185D2D-0702-2B9A-4206-E93F52D167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3" t="8657" r="10625" b="7812"/>
            <a:stretch/>
          </p:blipFill>
          <p:spPr>
            <a:xfrm>
              <a:off x="2951428" y="4378605"/>
              <a:ext cx="1674204" cy="1426397"/>
            </a:xfrm>
            <a:prstGeom prst="rect">
              <a:avLst/>
            </a:prstGeom>
          </p:spPr>
        </p:pic>
        <p:pic>
          <p:nvPicPr>
            <p:cNvPr id="11" name="Picture 10" descr="A cat lying on a bed&#10;&#10;Description automatically generated with medium confidence">
              <a:extLst>
                <a:ext uri="{FF2B5EF4-FFF2-40B4-BE49-F238E27FC236}">
                  <a16:creationId xmlns:a16="http://schemas.microsoft.com/office/drawing/2014/main" id="{E23D91D9-DADC-49B9-E964-17DF442C8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1" t="4381" r="4030" b="9311"/>
            <a:stretch/>
          </p:blipFill>
          <p:spPr>
            <a:xfrm>
              <a:off x="4605201" y="4375079"/>
              <a:ext cx="1965599" cy="142676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38A73AF-B755-885D-C453-E606E7A7FFA2}"/>
              </a:ext>
            </a:extLst>
          </p:cNvPr>
          <p:cNvSpPr txBox="1"/>
          <p:nvPr/>
        </p:nvSpPr>
        <p:spPr>
          <a:xfrm>
            <a:off x="3138956" y="5960667"/>
            <a:ext cx="5902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GPS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tracker on a cat (Paci et al, 2020) </a:t>
            </a:r>
          </a:p>
        </p:txBody>
      </p:sp>
    </p:spTree>
    <p:extLst>
      <p:ext uri="{BB962C8B-B14F-4D97-AF65-F5344CB8AC3E}">
        <p14:creationId xmlns:p14="http://schemas.microsoft.com/office/powerpoint/2010/main" val="3790237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B2CC0-D036-482E-B9C3-5C7C8534D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A58D50-4227-A1E1-B473-91E179247AC5}"/>
              </a:ext>
            </a:extLst>
          </p:cNvPr>
          <p:cNvSpPr txBox="1"/>
          <p:nvPr/>
        </p:nvSpPr>
        <p:spPr>
          <a:xfrm>
            <a:off x="859758" y="510165"/>
            <a:ext cx="10461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Gathering Data Remotely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37AB07E-A3BA-A8B7-F691-168BC5E759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31</a:t>
            </a:fld>
            <a:endParaRPr lang="en-MY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08064-AAB7-DD28-810C-49ECFCFFC4F9}"/>
              </a:ext>
            </a:extLst>
          </p:cNvPr>
          <p:cNvSpPr txBox="1"/>
          <p:nvPr/>
        </p:nvSpPr>
        <p:spPr>
          <a:xfrm>
            <a:off x="1999356" y="5826867"/>
            <a:ext cx="818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Best practices for remote data gathering activities (Mastrianni et al, 2021) </a:t>
            </a:r>
          </a:p>
          <a:p>
            <a:pPr algn="ctr"/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 descr="Rapid Transitioning to Remote UCD Activities&#10;1. Establish remote access for as many systems as possible.&#10;2. Include remote access in IRB protocols.&#10;3. Run pilot tests before conducting sessions with participants.&#10;4. Have backup plan(s) in case of technological issues.&#10;Interacting with Participants&#10;5. Inform participants ahead of time about any technical requirements.&#10;6. Use technologies that will be familiar and common to participants.&#10;7. Use retrospective questioning if facing issues with the think-aloud method.&#10;8. Gather information about the field site before running sessions.&#10;Interacting with Other Researchers&#10;9. Define the roles for each research member before the session.&#10;10. Introduce the research team members and their various roles at the beginning of the session.&#10;">
            <a:extLst>
              <a:ext uri="{FF2B5EF4-FFF2-40B4-BE49-F238E27FC236}">
                <a16:creationId xmlns:a16="http://schemas.microsoft.com/office/drawing/2014/main" id="{87FEE42C-0F2E-0289-8BF6-A4419AD977F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4"/>
          <a:stretch/>
        </p:blipFill>
        <p:spPr bwMode="auto">
          <a:xfrm>
            <a:off x="1593096" y="1190885"/>
            <a:ext cx="8994639" cy="46359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74660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BA614-DC43-D8DB-56B3-8D24B5222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CBDFE7F-E8A0-2B2D-F169-474F5AD2E447}"/>
              </a:ext>
            </a:extLst>
          </p:cNvPr>
          <p:cNvSpPr txBox="1"/>
          <p:nvPr/>
        </p:nvSpPr>
        <p:spPr>
          <a:xfrm>
            <a:off x="1314167" y="350911"/>
            <a:ext cx="9552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Key Points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97D40F-7B4E-5E9A-B26B-3E08AFC32C4B}"/>
              </a:ext>
            </a:extLst>
          </p:cNvPr>
          <p:cNvSpPr/>
          <p:nvPr/>
        </p:nvSpPr>
        <p:spPr>
          <a:xfrm>
            <a:off x="801669" y="1120352"/>
            <a:ext cx="10577494" cy="5132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gathering sessions should have clear goals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informed consent and other permissions may be needed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Six key issues of data gathering are: goals, identifying participants, participant relationship, ethics of collection and storage, triangulation and pilot studies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may be captured as notes, audio and/or video recording, photographs, or any combination of these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Interviews may be structured, semi-structured, or unstructured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Questionnaires may be on online, sent by email or paper-based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Observation may be direct or indirect; in the wild or in controlled settings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Techniques are commonly combined for any one study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Techniques may need to be adapted for participants and their context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DC1C9A2-17A4-49C9-EE9E-B2C1226B0E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32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26135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DAED3-1FAE-62B3-01CA-2CFFA96BB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53D112-937F-C422-88F7-4A329C5BA2C3}"/>
              </a:ext>
            </a:extLst>
          </p:cNvPr>
          <p:cNvSpPr txBox="1"/>
          <p:nvPr/>
        </p:nvSpPr>
        <p:spPr>
          <a:xfrm>
            <a:off x="7223760" y="1782972"/>
            <a:ext cx="45110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ISSUES AND</a:t>
            </a:r>
          </a:p>
          <a:p>
            <a:pPr algn="ctr"/>
            <a:r>
              <a:rPr lang="en-US" sz="5400" b="1" kern="0" dirty="0">
                <a:latin typeface="+mj-lt"/>
              </a:rPr>
              <a:t>CAPTURING </a:t>
            </a:r>
            <a:r>
              <a:rPr lang="en-US" sz="5400" b="1" kern="0" dirty="0">
                <a:solidFill>
                  <a:srgbClr val="C04C4C"/>
                </a:solidFill>
                <a:latin typeface="+mj-lt"/>
              </a:rPr>
              <a:t>DATA CHALLENGES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C2D68-CEA8-024C-9CDC-21D8AF9773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86602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A2438-6C99-266C-2D7C-86FDF823A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8ABBDF-3747-8705-1924-07418AF13822}"/>
              </a:ext>
            </a:extLst>
          </p:cNvPr>
          <p:cNvSpPr txBox="1"/>
          <p:nvPr/>
        </p:nvSpPr>
        <p:spPr>
          <a:xfrm>
            <a:off x="2090862" y="473741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Six Key Issues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61811A-DEE6-3FF2-146E-A7FF2A655DF1}"/>
              </a:ext>
            </a:extLst>
          </p:cNvPr>
          <p:cNvSpPr/>
          <p:nvPr/>
        </p:nvSpPr>
        <p:spPr>
          <a:xfrm>
            <a:off x="829920" y="1243182"/>
            <a:ext cx="10520992" cy="487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Setting goals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Decide how to analyze data once collected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Identifying participants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Decide from whom to gather data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Determine how many participants are needed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Relationship with participants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Clear and professional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Informed consent when appropriate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Ethical considerations of collection and storage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collection is easy with today’s lightweight devices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Personal data is protected by regulations, consent is needed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Storage of data must be secure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Triangulation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Investigate phenomena from more than one perspective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Collect data from different sources, with different investigators, using different theoretical frameworks and different techniques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Pilot studies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Small trial of main study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B2989F2-FC63-3B7C-8084-C33836BF91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5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9705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800DC-6273-EE9E-943E-8312A8742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B4CC323-2C84-9045-8282-9BBF9EA36E2A}"/>
              </a:ext>
            </a:extLst>
          </p:cNvPr>
          <p:cNvSpPr txBox="1"/>
          <p:nvPr/>
        </p:nvSpPr>
        <p:spPr>
          <a:xfrm>
            <a:off x="2090862" y="473741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Capturing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BEB774-70D8-AA98-CC8F-D7D3639C200A}"/>
              </a:ext>
            </a:extLst>
          </p:cNvPr>
          <p:cNvSpPr/>
          <p:nvPr/>
        </p:nvSpPr>
        <p:spPr>
          <a:xfrm>
            <a:off x="1035386" y="1646850"/>
            <a:ext cx="10110060" cy="3285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Notes, audio, video, and photographs can be used individually or in combination: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Notes plus photographs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Audio plus photographs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Video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Different challenges and advantages with each type of data recording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FBBF532-3938-C0B9-FA50-995B0E15A7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6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93440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E36DE-5D8A-32CC-ED3F-BA0B1C44D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B930D8-8D54-349D-97A7-0F600214DC97}"/>
              </a:ext>
            </a:extLst>
          </p:cNvPr>
          <p:cNvSpPr txBox="1"/>
          <p:nvPr/>
        </p:nvSpPr>
        <p:spPr>
          <a:xfrm>
            <a:off x="7223760" y="2270652"/>
            <a:ext cx="4511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INTERVIEWS</a:t>
            </a:r>
            <a:endParaRPr lang="en-US" sz="5400" b="1" kern="0" dirty="0">
              <a:solidFill>
                <a:srgbClr val="C04C4C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0C8E12-AE2D-6E2C-94F7-5536051852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39120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49348-4A7F-A989-23E0-5EB4C1F3B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227A7D-CCB1-8EA8-4D1B-75D7B167CA4D}"/>
              </a:ext>
            </a:extLst>
          </p:cNvPr>
          <p:cNvSpPr txBox="1"/>
          <p:nvPr/>
        </p:nvSpPr>
        <p:spPr>
          <a:xfrm>
            <a:off x="2090862" y="473741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Interviews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B3C19B-30F9-9881-AD7E-C0D1F6D26322}"/>
              </a:ext>
            </a:extLst>
          </p:cNvPr>
          <p:cNvSpPr/>
          <p:nvPr/>
        </p:nvSpPr>
        <p:spPr>
          <a:xfrm>
            <a:off x="1035386" y="1502847"/>
            <a:ext cx="10110060" cy="4670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Unstructured: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directed by a script. Rich but not replicable.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Structured: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Tightly scripted, often like a questionnaire. Replicable but may lack richness.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Semi-structured: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Guided by a script, but interesting issues can be explored in more depth. Can provide a good balance between richness and replicability.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Focus groups: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group interview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A987A62-F0B0-AC25-F916-B371C02AF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8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403874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B1646-41F1-F717-3E49-AB286D7DD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D7685-17A6-1B19-7D80-90ECFFAB06BE}"/>
              </a:ext>
            </a:extLst>
          </p:cNvPr>
          <p:cNvSpPr txBox="1"/>
          <p:nvPr/>
        </p:nvSpPr>
        <p:spPr>
          <a:xfrm>
            <a:off x="2090862" y="473741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Interviews Questions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5E14ED-F1C0-5369-7750-BD277EA4E48B}"/>
              </a:ext>
            </a:extLst>
          </p:cNvPr>
          <p:cNvSpPr/>
          <p:nvPr/>
        </p:nvSpPr>
        <p:spPr>
          <a:xfrm>
            <a:off x="801669" y="1243182"/>
            <a:ext cx="10577494" cy="5132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Two types: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‘Closed questions’ have a predetermined answer format, for example, ‘yes’ or ‘no’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‘Open questions’ do not have a predetermined format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Closed questions are easier to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analyse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Avoid: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Long questions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Compound sentences — split them into two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Jargon and language that the interviewee may not understand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Leading questions that make assumptions, for example, why do you like …?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Unconscious biases, for instance, gender stereotypes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B17E446-F1A7-ED95-BEE5-121BE044CE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9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91501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PT custom">
      <a:dk1>
        <a:sysClr val="windowText" lastClr="000000"/>
      </a:dk1>
      <a:lt1>
        <a:sysClr val="window" lastClr="FFFFFF"/>
      </a:lt1>
      <a:dk2>
        <a:srgbClr val="323232"/>
      </a:dk2>
      <a:lt2>
        <a:srgbClr val="E7D7C1"/>
      </a:lt2>
      <a:accent1>
        <a:srgbClr val="74121D"/>
      </a:accent1>
      <a:accent2>
        <a:srgbClr val="A7333F"/>
      </a:accent2>
      <a:accent3>
        <a:srgbClr val="C52233"/>
      </a:accent3>
      <a:accent4>
        <a:srgbClr val="B19C7D"/>
      </a:accent4>
      <a:accent5>
        <a:srgbClr val="7F5F52"/>
      </a:accent5>
      <a:accent6>
        <a:srgbClr val="B27D49"/>
      </a:accent6>
      <a:hlink>
        <a:srgbClr val="FFC000"/>
      </a:hlink>
      <a:folHlink>
        <a:srgbClr val="B26B02"/>
      </a:folHlink>
    </a:clrScheme>
    <a:fontScheme name="Custom 2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/>
        </a:solidFill>
        <a:ln w="71585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9806</TotalTime>
  <Words>1467</Words>
  <Application>Microsoft Office PowerPoint</Application>
  <PresentationFormat>Widescreen</PresentationFormat>
  <Paragraphs>250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Poppins</vt:lpstr>
      <vt:lpstr>Poppins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 IDIANA BINTI HAMIDI</dc:creator>
  <cp:lastModifiedBy>SARINA BINTI SULAIMAN</cp:lastModifiedBy>
  <cp:revision>230</cp:revision>
  <dcterms:created xsi:type="dcterms:W3CDTF">2022-06-08T07:39:09Z</dcterms:created>
  <dcterms:modified xsi:type="dcterms:W3CDTF">2025-11-13T05:25:41Z</dcterms:modified>
</cp:coreProperties>
</file>